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0" r:id="rId3"/>
    <p:sldId id="336" r:id="rId5"/>
    <p:sldId id="311" r:id="rId6"/>
    <p:sldId id="262" r:id="rId7"/>
    <p:sldId id="294" r:id="rId8"/>
    <p:sldId id="295" r:id="rId9"/>
    <p:sldId id="275" r:id="rId10"/>
    <p:sldId id="297" r:id="rId11"/>
    <p:sldId id="312" r:id="rId12"/>
    <p:sldId id="298" r:id="rId13"/>
    <p:sldId id="299" r:id="rId14"/>
    <p:sldId id="300" r:id="rId15"/>
    <p:sldId id="293" r:id="rId16"/>
    <p:sldId id="301" r:id="rId17"/>
    <p:sldId id="279" r:id="rId18"/>
    <p:sldId id="304" r:id="rId19"/>
    <p:sldId id="313" r:id="rId20"/>
    <p:sldId id="305" r:id="rId21"/>
    <p:sldId id="306" r:id="rId22"/>
    <p:sldId id="303" r:id="rId23"/>
    <p:sldId id="307" r:id="rId24"/>
    <p:sldId id="308" r:id="rId25"/>
    <p:sldId id="309" r:id="rId26"/>
    <p:sldId id="310" r:id="rId27"/>
    <p:sldId id="302" r:id="rId28"/>
    <p:sldId id="334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535353"/>
    <a:srgbClr val="BDBDBD"/>
    <a:srgbClr val="4E4E4E"/>
    <a:srgbClr val="E62D30"/>
    <a:srgbClr val="040404"/>
    <a:srgbClr val="050505"/>
    <a:srgbClr val="0A0A0A"/>
    <a:srgbClr val="09090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95394" autoAdjust="0"/>
  </p:normalViewPr>
  <p:slideViewPr>
    <p:cSldViewPr snapToGrid="0">
      <p:cViewPr varScale="1">
        <p:scale>
          <a:sx n="56" d="100"/>
          <a:sy n="56" d="100"/>
        </p:scale>
        <p:origin x="-108" y="-1494"/>
      </p:cViewPr>
      <p:guideLst>
        <p:guide orient="horz" pos="2067"/>
        <p:guide pos="38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086D5-EE45-46A3-863D-A8CC5AC46D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6D01D-9FF7-4938-A3BD-0314182DF04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6D01D-9FF7-4938-A3BD-0314182DF0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99193-3239-4E8E-B250-E033C206CB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6D01D-9FF7-4938-A3BD-0314182DF0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FA2-634C-4A08-ADA1-A8F6C09DE9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6D01D-9FF7-4938-A3BD-0314182DF0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99193-3239-4E8E-B250-E033C206CB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FA2-634C-4A08-ADA1-A8F6C09DE9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99193-3239-4E8E-B250-E033C206CB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E876D-A161-448D-B6CF-F08EE065FC6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7682850-CCBC-445B-ADF3-DF7FB375B9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3781A91-E5A5-4F9B-86A3-C2C70A3F6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4.xml"/><Relationship Id="rId4" Type="http://schemas.openxmlformats.org/officeDocument/2006/relationships/image" Target="../media/image12.jpeg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microsoft.com/office/2007/relationships/hdphoto" Target="../media/hdphoto2.wdp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hdphoto" Target="../media/hdphoto1.wdp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39140" y="3189989"/>
            <a:ext cx="109651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E62D30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新店开业点评推广方案</a:t>
            </a:r>
            <a:endParaRPr lang="en-US" altLang="zh-CN" sz="6000" dirty="0">
              <a:solidFill>
                <a:srgbClr val="E62D30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_1"/>
          <p:cNvSpPr/>
          <p:nvPr>
            <p:custDataLst>
              <p:tags r:id="rId1"/>
            </p:custDataLst>
          </p:nvPr>
        </p:nvSpPr>
        <p:spPr>
          <a:xfrm>
            <a:off x="9658350" y="-57150"/>
            <a:ext cx="2537312" cy="4555681"/>
          </a:xfrm>
          <a:custGeom>
            <a:avLst/>
            <a:gdLst>
              <a:gd name="connsiteX0" fmla="*/ 644064 w 644064"/>
              <a:gd name="connsiteY0" fmla="*/ 0 h 4197212"/>
              <a:gd name="connsiteX1" fmla="*/ 644064 w 644064"/>
              <a:gd name="connsiteY1" fmla="*/ 4197212 h 4197212"/>
              <a:gd name="connsiteX2" fmla="*/ 0 w 644064"/>
              <a:gd name="connsiteY2" fmla="*/ 1677137 h 4197212"/>
              <a:gd name="connsiteX0-1" fmla="*/ 634379 w 644064"/>
              <a:gd name="connsiteY0-2" fmla="*/ 0 h 3898765"/>
              <a:gd name="connsiteX1-3" fmla="*/ 644064 w 644064"/>
              <a:gd name="connsiteY1-4" fmla="*/ 3898765 h 3898765"/>
              <a:gd name="connsiteX2-5" fmla="*/ 0 w 644064"/>
              <a:gd name="connsiteY2-6" fmla="*/ 1378690 h 3898765"/>
              <a:gd name="connsiteX3" fmla="*/ 634379 w 644064"/>
              <a:gd name="connsiteY3" fmla="*/ 0 h 3898765"/>
              <a:gd name="connsiteX0-7" fmla="*/ 644064 w 644995"/>
              <a:gd name="connsiteY0-8" fmla="*/ 0 h 3965086"/>
              <a:gd name="connsiteX1-9" fmla="*/ 644064 w 644995"/>
              <a:gd name="connsiteY1-10" fmla="*/ 3965086 h 3965086"/>
              <a:gd name="connsiteX2-11" fmla="*/ 0 w 644995"/>
              <a:gd name="connsiteY2-12" fmla="*/ 1445011 h 3965086"/>
              <a:gd name="connsiteX3-13" fmla="*/ 644064 w 644995"/>
              <a:gd name="connsiteY3-14" fmla="*/ 0 h 39650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</a:cxnLst>
            <a:rect l="l" t="t" r="r" b="b"/>
            <a:pathLst>
              <a:path w="644995" h="3965086">
                <a:moveTo>
                  <a:pt x="644064" y="0"/>
                </a:moveTo>
                <a:cubicBezTo>
                  <a:pt x="647292" y="1299588"/>
                  <a:pt x="640836" y="2665498"/>
                  <a:pt x="644064" y="3965086"/>
                </a:cubicBezTo>
                <a:lnTo>
                  <a:pt x="0" y="1445011"/>
                </a:lnTo>
                <a:cubicBezTo>
                  <a:pt x="214688" y="885965"/>
                  <a:pt x="429376" y="559046"/>
                  <a:pt x="64406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MH_Other_2"/>
          <p:cNvSpPr/>
          <p:nvPr>
            <p:custDataLst>
              <p:tags r:id="rId2"/>
            </p:custDataLst>
          </p:nvPr>
        </p:nvSpPr>
        <p:spPr>
          <a:xfrm>
            <a:off x="6164506" y="0"/>
            <a:ext cx="6027494" cy="6858000"/>
          </a:xfrm>
          <a:prstGeom prst="parallelogram">
            <a:avLst>
              <a:gd name="adj" fmla="val 70604"/>
            </a:avLst>
          </a:prstGeom>
          <a:solidFill>
            <a:schemeClr val="bg2">
              <a:lumMod val="75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MH_Picture_1"/>
          <p:cNvSpPr/>
          <p:nvPr>
            <p:custDataLst>
              <p:tags r:id="rId3"/>
            </p:custDataLst>
          </p:nvPr>
        </p:nvSpPr>
        <p:spPr bwMode="auto">
          <a:xfrm flipH="1">
            <a:off x="5353050" y="0"/>
            <a:ext cx="6838950" cy="6858000"/>
          </a:xfrm>
          <a:custGeom>
            <a:avLst/>
            <a:gdLst>
              <a:gd name="T0" fmla="*/ 1072633 w 4611957"/>
              <a:gd name="T1" fmla="*/ 0 h 6858000"/>
              <a:gd name="T2" fmla="*/ 4611688 w 4611957"/>
              <a:gd name="T3" fmla="*/ 0 h 6858000"/>
              <a:gd name="T4" fmla="*/ 2859067 w 4611957"/>
              <a:gd name="T5" fmla="*/ 6858000 h 6858000"/>
              <a:gd name="T6" fmla="*/ 0 w 4611957"/>
              <a:gd name="T7" fmla="*/ 6858000 h 6858000"/>
              <a:gd name="T8" fmla="*/ 0 w 4611957"/>
              <a:gd name="T9" fmla="*/ 4197212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611957" h="6858000">
                <a:moveTo>
                  <a:pt x="1072696" y="0"/>
                </a:moveTo>
                <a:lnTo>
                  <a:pt x="4611957" y="0"/>
                </a:lnTo>
                <a:lnTo>
                  <a:pt x="2859234" y="6858000"/>
                </a:lnTo>
                <a:lnTo>
                  <a:pt x="0" y="6858000"/>
                </a:lnTo>
                <a:lnTo>
                  <a:pt x="0" y="4197212"/>
                </a:lnTo>
                <a:lnTo>
                  <a:pt x="1072696" y="0"/>
                </a:lnTo>
                <a:close/>
              </a:path>
            </a:pathLst>
          </a:custGeom>
          <a:blipFill>
            <a:blip r:embed="rId4" cstate="screen"/>
            <a:srcRect/>
            <a:stretch>
              <a:fillRect r="1833"/>
            </a:stretch>
          </a:blip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45" name="MH_SubTitle_1"/>
          <p:cNvSpPr/>
          <p:nvPr>
            <p:custDataLst>
              <p:tags r:id="rId5"/>
            </p:custDataLst>
          </p:nvPr>
        </p:nvSpPr>
        <p:spPr>
          <a:xfrm>
            <a:off x="5472113" y="3155950"/>
            <a:ext cx="4919662" cy="123825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2800" b="1" dirty="0">
              <a:solidFill>
                <a:srgbClr val="0F6FC6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33120" y="2369820"/>
            <a:ext cx="5893435" cy="3731895"/>
            <a:chOff x="1312" y="3732"/>
            <a:chExt cx="9281" cy="5877"/>
          </a:xfrm>
        </p:grpSpPr>
        <p:sp>
          <p:nvSpPr>
            <p:cNvPr id="68" name="Rectangle 43"/>
            <p:cNvSpPr/>
            <p:nvPr/>
          </p:nvSpPr>
          <p:spPr bwMode="auto">
            <a:xfrm>
              <a:off x="2965" y="7451"/>
              <a:ext cx="7629" cy="2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由乙方策划定价，商家满意后开始发放</a:t>
              </a:r>
              <a:endParaRPr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312" y="3732"/>
              <a:ext cx="6965" cy="4875"/>
              <a:chOff x="1384" y="4548"/>
              <a:chExt cx="6965" cy="4875"/>
            </a:xfrm>
          </p:grpSpPr>
          <p:sp>
            <p:nvSpPr>
              <p:cNvPr id="53" name="Rectangle 43"/>
              <p:cNvSpPr/>
              <p:nvPr/>
            </p:nvSpPr>
            <p:spPr bwMode="auto">
              <a:xfrm>
                <a:off x="3037" y="4548"/>
                <a:ext cx="5312" cy="21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fontAlgn="base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 charset="0"/>
                    <a:sym typeface="Lato Light" charset="0"/>
                  </a:rPr>
                  <a:t>试营业代金券的发放</a:t>
                </a:r>
                <a:endParaRPr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endParaRPr>
              </a:p>
            </p:txBody>
          </p:sp>
          <p:sp>
            <p:nvSpPr>
              <p:cNvPr id="59" name="Rectangle 43"/>
              <p:cNvSpPr/>
              <p:nvPr/>
            </p:nvSpPr>
            <p:spPr bwMode="auto">
              <a:xfrm>
                <a:off x="3037" y="6407"/>
                <a:ext cx="5312" cy="21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fontAlgn="base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 charset="0"/>
                    <a:sym typeface="Lato Light" charset="0"/>
                  </a:rPr>
                  <a:t>商家给出成本预估价给乙方</a:t>
                </a:r>
                <a:endParaRPr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endParaRPr>
              </a:p>
            </p:txBody>
          </p:sp>
          <p:sp>
            <p:nvSpPr>
              <p:cNvPr id="65" name="燕尾形 64"/>
              <p:cNvSpPr/>
              <p:nvPr/>
            </p:nvSpPr>
            <p:spPr>
              <a:xfrm rot="5400000">
                <a:off x="1384" y="4548"/>
                <a:ext cx="1156" cy="1156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燕尾形 66"/>
              <p:cNvSpPr/>
              <p:nvPr/>
            </p:nvSpPr>
            <p:spPr>
              <a:xfrm rot="5400000">
                <a:off x="1384" y="6407"/>
                <a:ext cx="1156" cy="1156"/>
              </a:xfrm>
              <a:prstGeom prst="chevron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燕尾形 68"/>
              <p:cNvSpPr/>
              <p:nvPr/>
            </p:nvSpPr>
            <p:spPr>
              <a:xfrm rot="5400000">
                <a:off x="1384" y="8267"/>
                <a:ext cx="1156" cy="1156"/>
              </a:xfrm>
              <a:prstGeom prst="chevron">
                <a:avLst/>
              </a:prstGeom>
              <a:solidFill>
                <a:srgbClr val="3F3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0" y="-3810"/>
            <a:ext cx="5639435" cy="971550"/>
            <a:chOff x="0" y="-6"/>
            <a:chExt cx="8881" cy="1530"/>
          </a:xfrm>
        </p:grpSpPr>
        <p:sp>
          <p:nvSpPr>
            <p:cNvPr id="8" name="五边形 7"/>
            <p:cNvSpPr/>
            <p:nvPr/>
          </p:nvSpPr>
          <p:spPr>
            <a:xfrm>
              <a:off x="0" y="-6"/>
              <a:ext cx="2190" cy="1530"/>
            </a:xfrm>
            <a:prstGeom prst="homePlate">
              <a:avLst>
                <a:gd name="adj" fmla="val 18627"/>
              </a:avLst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标题 4"/>
            <p:cNvSpPr txBox="1"/>
            <p:nvPr/>
          </p:nvSpPr>
          <p:spPr>
            <a:xfrm>
              <a:off x="2190" y="803"/>
              <a:ext cx="6691" cy="7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  <a:scene3d>
                <a:camera prst="orthographicFront"/>
                <a:lightRig rig="threePt" dir="t"/>
              </a:scene3d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Impact MT Std" pitchFamily="34" charset="0"/>
                  <a:ea typeface="微软雅黑" panose="020B0503020204020204" pitchFamily="34" charset="-122"/>
                </a:rPr>
                <a:t>试营业营销活动策划</a:t>
              </a:r>
              <a:endParaRPr lang="zh-CN" alt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endParaRPr>
            </a:p>
            <a:p>
              <a:pPr algn="l"/>
              <a:endParaRPr lang="zh-CN" alt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KSO_Shape"/>
            <p:cNvSpPr/>
            <p:nvPr/>
          </p:nvSpPr>
          <p:spPr bwMode="auto">
            <a:xfrm>
              <a:off x="523" y="193"/>
              <a:ext cx="1144" cy="1133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p>
              <a:pPr algn="ctr"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>
            <a:off x="1748155" y="1674495"/>
            <a:ext cx="1590675" cy="159067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748155" y="3615690"/>
            <a:ext cx="1590675" cy="159067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KSO_Shape"/>
          <p:cNvSpPr/>
          <p:nvPr/>
        </p:nvSpPr>
        <p:spPr bwMode="auto">
          <a:xfrm>
            <a:off x="2133600" y="2131060"/>
            <a:ext cx="971550" cy="757555"/>
          </a:xfrm>
          <a:custGeom>
            <a:avLst/>
            <a:gdLst/>
            <a:ahLst/>
            <a:cxnLst/>
            <a:rect l="0" t="0" r="r" b="b"/>
            <a:pathLst>
              <a:path w="1978026" h="1543050">
                <a:moveTo>
                  <a:pt x="617079" y="488950"/>
                </a:moveTo>
                <a:lnTo>
                  <a:pt x="622366" y="496097"/>
                </a:lnTo>
                <a:lnTo>
                  <a:pt x="627653" y="502980"/>
                </a:lnTo>
                <a:lnTo>
                  <a:pt x="633468" y="509598"/>
                </a:lnTo>
                <a:lnTo>
                  <a:pt x="639548" y="515422"/>
                </a:lnTo>
                <a:lnTo>
                  <a:pt x="646157" y="521246"/>
                </a:lnTo>
                <a:lnTo>
                  <a:pt x="653030" y="526540"/>
                </a:lnTo>
                <a:lnTo>
                  <a:pt x="660431" y="531569"/>
                </a:lnTo>
                <a:lnTo>
                  <a:pt x="667833" y="536070"/>
                </a:lnTo>
                <a:lnTo>
                  <a:pt x="675763" y="540040"/>
                </a:lnTo>
                <a:lnTo>
                  <a:pt x="683694" y="543482"/>
                </a:lnTo>
                <a:lnTo>
                  <a:pt x="691888" y="546394"/>
                </a:lnTo>
                <a:lnTo>
                  <a:pt x="700612" y="549041"/>
                </a:lnTo>
                <a:lnTo>
                  <a:pt x="709071" y="551158"/>
                </a:lnTo>
                <a:lnTo>
                  <a:pt x="718059" y="552482"/>
                </a:lnTo>
                <a:lnTo>
                  <a:pt x="727311" y="553541"/>
                </a:lnTo>
                <a:lnTo>
                  <a:pt x="736563" y="553806"/>
                </a:lnTo>
                <a:lnTo>
                  <a:pt x="745815" y="553541"/>
                </a:lnTo>
                <a:lnTo>
                  <a:pt x="755067" y="552482"/>
                </a:lnTo>
                <a:lnTo>
                  <a:pt x="764055" y="551158"/>
                </a:lnTo>
                <a:lnTo>
                  <a:pt x="772778" y="549041"/>
                </a:lnTo>
                <a:lnTo>
                  <a:pt x="781237" y="546394"/>
                </a:lnTo>
                <a:lnTo>
                  <a:pt x="789432" y="543482"/>
                </a:lnTo>
                <a:lnTo>
                  <a:pt x="797626" y="540040"/>
                </a:lnTo>
                <a:lnTo>
                  <a:pt x="805292" y="536070"/>
                </a:lnTo>
                <a:lnTo>
                  <a:pt x="812958" y="531569"/>
                </a:lnTo>
                <a:lnTo>
                  <a:pt x="820096" y="526540"/>
                </a:lnTo>
                <a:lnTo>
                  <a:pt x="826969" y="521246"/>
                </a:lnTo>
                <a:lnTo>
                  <a:pt x="833577" y="515422"/>
                </a:lnTo>
                <a:lnTo>
                  <a:pt x="839657" y="509598"/>
                </a:lnTo>
                <a:lnTo>
                  <a:pt x="845473" y="502980"/>
                </a:lnTo>
                <a:lnTo>
                  <a:pt x="851024" y="496097"/>
                </a:lnTo>
                <a:lnTo>
                  <a:pt x="855782" y="488950"/>
                </a:lnTo>
                <a:lnTo>
                  <a:pt x="861598" y="497156"/>
                </a:lnTo>
                <a:lnTo>
                  <a:pt x="867678" y="504568"/>
                </a:lnTo>
                <a:lnTo>
                  <a:pt x="874286" y="511716"/>
                </a:lnTo>
                <a:lnTo>
                  <a:pt x="881424" y="518334"/>
                </a:lnTo>
                <a:lnTo>
                  <a:pt x="889090" y="524422"/>
                </a:lnTo>
                <a:lnTo>
                  <a:pt x="897020" y="529981"/>
                </a:lnTo>
                <a:lnTo>
                  <a:pt x="905215" y="535275"/>
                </a:lnTo>
                <a:lnTo>
                  <a:pt x="914202" y="539776"/>
                </a:lnTo>
                <a:lnTo>
                  <a:pt x="911823" y="549570"/>
                </a:lnTo>
                <a:lnTo>
                  <a:pt x="910502" y="560159"/>
                </a:lnTo>
                <a:lnTo>
                  <a:pt x="909180" y="570483"/>
                </a:lnTo>
                <a:lnTo>
                  <a:pt x="908915" y="581071"/>
                </a:lnTo>
                <a:lnTo>
                  <a:pt x="909180" y="590072"/>
                </a:lnTo>
                <a:lnTo>
                  <a:pt x="909973" y="599337"/>
                </a:lnTo>
                <a:lnTo>
                  <a:pt x="911030" y="608337"/>
                </a:lnTo>
                <a:lnTo>
                  <a:pt x="912616" y="617073"/>
                </a:lnTo>
                <a:lnTo>
                  <a:pt x="914731" y="625808"/>
                </a:lnTo>
                <a:lnTo>
                  <a:pt x="917110" y="634015"/>
                </a:lnTo>
                <a:lnTo>
                  <a:pt x="920018" y="642486"/>
                </a:lnTo>
                <a:lnTo>
                  <a:pt x="923190" y="650692"/>
                </a:lnTo>
                <a:lnTo>
                  <a:pt x="926627" y="658369"/>
                </a:lnTo>
                <a:lnTo>
                  <a:pt x="930592" y="666310"/>
                </a:lnTo>
                <a:lnTo>
                  <a:pt x="935086" y="673722"/>
                </a:lnTo>
                <a:lnTo>
                  <a:pt x="939579" y="680869"/>
                </a:lnTo>
                <a:lnTo>
                  <a:pt x="944602" y="688017"/>
                </a:lnTo>
                <a:lnTo>
                  <a:pt x="949625" y="694635"/>
                </a:lnTo>
                <a:lnTo>
                  <a:pt x="955440" y="701253"/>
                </a:lnTo>
                <a:lnTo>
                  <a:pt x="961256" y="707341"/>
                </a:lnTo>
                <a:lnTo>
                  <a:pt x="967600" y="713429"/>
                </a:lnTo>
                <a:lnTo>
                  <a:pt x="973945" y="718724"/>
                </a:lnTo>
                <a:lnTo>
                  <a:pt x="980818" y="724018"/>
                </a:lnTo>
                <a:lnTo>
                  <a:pt x="987690" y="729312"/>
                </a:lnTo>
                <a:lnTo>
                  <a:pt x="995092" y="733813"/>
                </a:lnTo>
                <a:lnTo>
                  <a:pt x="1002494" y="738048"/>
                </a:lnTo>
                <a:lnTo>
                  <a:pt x="1010160" y="742019"/>
                </a:lnTo>
                <a:lnTo>
                  <a:pt x="1018090" y="745460"/>
                </a:lnTo>
                <a:lnTo>
                  <a:pt x="1026285" y="748901"/>
                </a:lnTo>
                <a:lnTo>
                  <a:pt x="1034215" y="751549"/>
                </a:lnTo>
                <a:lnTo>
                  <a:pt x="1042939" y="754196"/>
                </a:lnTo>
                <a:lnTo>
                  <a:pt x="1051398" y="756049"/>
                </a:lnTo>
                <a:lnTo>
                  <a:pt x="1060385" y="757637"/>
                </a:lnTo>
                <a:lnTo>
                  <a:pt x="1069109" y="758696"/>
                </a:lnTo>
                <a:lnTo>
                  <a:pt x="1078096" y="759225"/>
                </a:lnTo>
                <a:lnTo>
                  <a:pt x="1087348" y="759490"/>
                </a:lnTo>
                <a:lnTo>
                  <a:pt x="1281113" y="759490"/>
                </a:lnTo>
                <a:lnTo>
                  <a:pt x="1280056" y="772196"/>
                </a:lnTo>
                <a:lnTo>
                  <a:pt x="1278205" y="785697"/>
                </a:lnTo>
                <a:lnTo>
                  <a:pt x="1276355" y="799727"/>
                </a:lnTo>
                <a:lnTo>
                  <a:pt x="1273447" y="814551"/>
                </a:lnTo>
                <a:lnTo>
                  <a:pt x="1270011" y="829905"/>
                </a:lnTo>
                <a:lnTo>
                  <a:pt x="1267632" y="837317"/>
                </a:lnTo>
                <a:lnTo>
                  <a:pt x="1265252" y="845258"/>
                </a:lnTo>
                <a:lnTo>
                  <a:pt x="1262873" y="852935"/>
                </a:lnTo>
                <a:lnTo>
                  <a:pt x="1259966" y="861141"/>
                </a:lnTo>
                <a:lnTo>
                  <a:pt x="1257322" y="868818"/>
                </a:lnTo>
                <a:lnTo>
                  <a:pt x="1254150" y="877024"/>
                </a:lnTo>
                <a:lnTo>
                  <a:pt x="1250449" y="884701"/>
                </a:lnTo>
                <a:lnTo>
                  <a:pt x="1246748" y="892642"/>
                </a:lnTo>
                <a:lnTo>
                  <a:pt x="1243048" y="900849"/>
                </a:lnTo>
                <a:lnTo>
                  <a:pt x="1238818" y="908525"/>
                </a:lnTo>
                <a:lnTo>
                  <a:pt x="1234060" y="916467"/>
                </a:lnTo>
                <a:lnTo>
                  <a:pt x="1229566" y="924144"/>
                </a:lnTo>
                <a:lnTo>
                  <a:pt x="1224279" y="931820"/>
                </a:lnTo>
                <a:lnTo>
                  <a:pt x="1218728" y="939497"/>
                </a:lnTo>
                <a:lnTo>
                  <a:pt x="1212912" y="946909"/>
                </a:lnTo>
                <a:lnTo>
                  <a:pt x="1207097" y="954321"/>
                </a:lnTo>
                <a:lnTo>
                  <a:pt x="1200488" y="961469"/>
                </a:lnTo>
                <a:lnTo>
                  <a:pt x="1193615" y="968616"/>
                </a:lnTo>
                <a:lnTo>
                  <a:pt x="1186478" y="975499"/>
                </a:lnTo>
                <a:lnTo>
                  <a:pt x="1179076" y="982381"/>
                </a:lnTo>
                <a:lnTo>
                  <a:pt x="1171146" y="988999"/>
                </a:lnTo>
                <a:lnTo>
                  <a:pt x="1162687" y="995352"/>
                </a:lnTo>
                <a:lnTo>
                  <a:pt x="1266574" y="1543050"/>
                </a:lnTo>
                <a:lnTo>
                  <a:pt x="417763" y="1543050"/>
                </a:lnTo>
                <a:lnTo>
                  <a:pt x="521122" y="995352"/>
                </a:lnTo>
                <a:lnTo>
                  <a:pt x="514513" y="990323"/>
                </a:lnTo>
                <a:lnTo>
                  <a:pt x="508433" y="985558"/>
                </a:lnTo>
                <a:lnTo>
                  <a:pt x="502353" y="980263"/>
                </a:lnTo>
                <a:lnTo>
                  <a:pt x="496538" y="974704"/>
                </a:lnTo>
                <a:lnTo>
                  <a:pt x="491251" y="969675"/>
                </a:lnTo>
                <a:lnTo>
                  <a:pt x="485700" y="964116"/>
                </a:lnTo>
                <a:lnTo>
                  <a:pt x="480677" y="958557"/>
                </a:lnTo>
                <a:lnTo>
                  <a:pt x="475919" y="952733"/>
                </a:lnTo>
                <a:lnTo>
                  <a:pt x="470896" y="946909"/>
                </a:lnTo>
                <a:lnTo>
                  <a:pt x="466667" y="941085"/>
                </a:lnTo>
                <a:lnTo>
                  <a:pt x="462173" y="935526"/>
                </a:lnTo>
                <a:lnTo>
                  <a:pt x="457943" y="929438"/>
                </a:lnTo>
                <a:lnTo>
                  <a:pt x="454242" y="923614"/>
                </a:lnTo>
                <a:lnTo>
                  <a:pt x="450542" y="917526"/>
                </a:lnTo>
                <a:lnTo>
                  <a:pt x="443404" y="905349"/>
                </a:lnTo>
                <a:lnTo>
                  <a:pt x="437060" y="892907"/>
                </a:lnTo>
                <a:lnTo>
                  <a:pt x="431509" y="880730"/>
                </a:lnTo>
                <a:lnTo>
                  <a:pt x="426486" y="868288"/>
                </a:lnTo>
                <a:lnTo>
                  <a:pt x="421992" y="855847"/>
                </a:lnTo>
                <a:lnTo>
                  <a:pt x="418027" y="843670"/>
                </a:lnTo>
                <a:lnTo>
                  <a:pt x="414591" y="832022"/>
                </a:lnTo>
                <a:lnTo>
                  <a:pt x="411683" y="820110"/>
                </a:lnTo>
                <a:lnTo>
                  <a:pt x="409568" y="808463"/>
                </a:lnTo>
                <a:lnTo>
                  <a:pt x="407454" y="797080"/>
                </a:lnTo>
                <a:lnTo>
                  <a:pt x="405603" y="786226"/>
                </a:lnTo>
                <a:lnTo>
                  <a:pt x="404281" y="775638"/>
                </a:lnTo>
                <a:lnTo>
                  <a:pt x="403488" y="765314"/>
                </a:lnTo>
                <a:lnTo>
                  <a:pt x="402431" y="755784"/>
                </a:lnTo>
                <a:lnTo>
                  <a:pt x="401902" y="746784"/>
                </a:lnTo>
                <a:lnTo>
                  <a:pt x="401638" y="730901"/>
                </a:lnTo>
                <a:lnTo>
                  <a:pt x="401638" y="717665"/>
                </a:lnTo>
                <a:lnTo>
                  <a:pt x="402167" y="707606"/>
                </a:lnTo>
                <a:lnTo>
                  <a:pt x="402695" y="699135"/>
                </a:lnTo>
                <a:lnTo>
                  <a:pt x="402695" y="517275"/>
                </a:lnTo>
                <a:lnTo>
                  <a:pt x="407718" y="521246"/>
                </a:lnTo>
                <a:lnTo>
                  <a:pt x="412740" y="525481"/>
                </a:lnTo>
                <a:lnTo>
                  <a:pt x="417763" y="529187"/>
                </a:lnTo>
                <a:lnTo>
                  <a:pt x="423314" y="532628"/>
                </a:lnTo>
                <a:lnTo>
                  <a:pt x="428865" y="535805"/>
                </a:lnTo>
                <a:lnTo>
                  <a:pt x="434417" y="538717"/>
                </a:lnTo>
                <a:lnTo>
                  <a:pt x="439968" y="541629"/>
                </a:lnTo>
                <a:lnTo>
                  <a:pt x="446048" y="544276"/>
                </a:lnTo>
                <a:lnTo>
                  <a:pt x="452128" y="546129"/>
                </a:lnTo>
                <a:lnTo>
                  <a:pt x="458208" y="548247"/>
                </a:lnTo>
                <a:lnTo>
                  <a:pt x="464552" y="549835"/>
                </a:lnTo>
                <a:lnTo>
                  <a:pt x="471161" y="551423"/>
                </a:lnTo>
                <a:lnTo>
                  <a:pt x="477505" y="552217"/>
                </a:lnTo>
                <a:lnTo>
                  <a:pt x="484113" y="553011"/>
                </a:lnTo>
                <a:lnTo>
                  <a:pt x="490986" y="553806"/>
                </a:lnTo>
                <a:lnTo>
                  <a:pt x="497859" y="553806"/>
                </a:lnTo>
                <a:lnTo>
                  <a:pt x="507111" y="553541"/>
                </a:lnTo>
                <a:lnTo>
                  <a:pt x="516363" y="552482"/>
                </a:lnTo>
                <a:lnTo>
                  <a:pt x="525351" y="551158"/>
                </a:lnTo>
                <a:lnTo>
                  <a:pt x="533810" y="549041"/>
                </a:lnTo>
                <a:lnTo>
                  <a:pt x="542534" y="546394"/>
                </a:lnTo>
                <a:lnTo>
                  <a:pt x="550728" y="543482"/>
                </a:lnTo>
                <a:lnTo>
                  <a:pt x="558659" y="540040"/>
                </a:lnTo>
                <a:lnTo>
                  <a:pt x="566589" y="536070"/>
                </a:lnTo>
                <a:lnTo>
                  <a:pt x="573991" y="531569"/>
                </a:lnTo>
                <a:lnTo>
                  <a:pt x="581392" y="526540"/>
                </a:lnTo>
                <a:lnTo>
                  <a:pt x="588265" y="521246"/>
                </a:lnTo>
                <a:lnTo>
                  <a:pt x="594874" y="515422"/>
                </a:lnTo>
                <a:lnTo>
                  <a:pt x="600954" y="509598"/>
                </a:lnTo>
                <a:lnTo>
                  <a:pt x="606769" y="502980"/>
                </a:lnTo>
                <a:lnTo>
                  <a:pt x="612056" y="496097"/>
                </a:lnTo>
                <a:lnTo>
                  <a:pt x="617079" y="488950"/>
                </a:lnTo>
                <a:close/>
                <a:moveTo>
                  <a:pt x="1087362" y="449263"/>
                </a:moveTo>
                <a:lnTo>
                  <a:pt x="1284628" y="449263"/>
                </a:lnTo>
                <a:lnTo>
                  <a:pt x="1291239" y="449528"/>
                </a:lnTo>
                <a:lnTo>
                  <a:pt x="1298378" y="449793"/>
                </a:lnTo>
                <a:lnTo>
                  <a:pt x="1304725" y="450852"/>
                </a:lnTo>
                <a:lnTo>
                  <a:pt x="1311335" y="451912"/>
                </a:lnTo>
                <a:lnTo>
                  <a:pt x="1317682" y="453766"/>
                </a:lnTo>
                <a:lnTo>
                  <a:pt x="1323764" y="455355"/>
                </a:lnTo>
                <a:lnTo>
                  <a:pt x="1329846" y="457473"/>
                </a:lnTo>
                <a:lnTo>
                  <a:pt x="1335927" y="459857"/>
                </a:lnTo>
                <a:lnTo>
                  <a:pt x="1341745" y="462241"/>
                </a:lnTo>
                <a:lnTo>
                  <a:pt x="1347298" y="465154"/>
                </a:lnTo>
                <a:lnTo>
                  <a:pt x="1352851" y="468332"/>
                </a:lnTo>
                <a:lnTo>
                  <a:pt x="1358140" y="472040"/>
                </a:lnTo>
                <a:lnTo>
                  <a:pt x="1363164" y="475748"/>
                </a:lnTo>
                <a:lnTo>
                  <a:pt x="1368452" y="479456"/>
                </a:lnTo>
                <a:lnTo>
                  <a:pt x="1373212" y="483694"/>
                </a:lnTo>
                <a:lnTo>
                  <a:pt x="1377708" y="488196"/>
                </a:lnTo>
                <a:lnTo>
                  <a:pt x="1381938" y="492698"/>
                </a:lnTo>
                <a:lnTo>
                  <a:pt x="1386169" y="497466"/>
                </a:lnTo>
                <a:lnTo>
                  <a:pt x="1390136" y="502233"/>
                </a:lnTo>
                <a:lnTo>
                  <a:pt x="1393573" y="507530"/>
                </a:lnTo>
                <a:lnTo>
                  <a:pt x="1397011" y="513092"/>
                </a:lnTo>
                <a:lnTo>
                  <a:pt x="1400184" y="518389"/>
                </a:lnTo>
                <a:lnTo>
                  <a:pt x="1403093" y="523951"/>
                </a:lnTo>
                <a:lnTo>
                  <a:pt x="1406002" y="530042"/>
                </a:lnTo>
                <a:lnTo>
                  <a:pt x="1408382" y="535869"/>
                </a:lnTo>
                <a:lnTo>
                  <a:pt x="1410233" y="541960"/>
                </a:lnTo>
                <a:lnTo>
                  <a:pt x="1412084" y="548317"/>
                </a:lnTo>
                <a:lnTo>
                  <a:pt x="1413406" y="554673"/>
                </a:lnTo>
                <a:lnTo>
                  <a:pt x="1414728" y="561030"/>
                </a:lnTo>
                <a:lnTo>
                  <a:pt x="1415521" y="567651"/>
                </a:lnTo>
                <a:lnTo>
                  <a:pt x="1416050" y="574272"/>
                </a:lnTo>
                <a:lnTo>
                  <a:pt x="1416050" y="581158"/>
                </a:lnTo>
                <a:lnTo>
                  <a:pt x="1416050" y="588044"/>
                </a:lnTo>
                <a:lnTo>
                  <a:pt x="1415521" y="594665"/>
                </a:lnTo>
                <a:lnTo>
                  <a:pt x="1414728" y="601287"/>
                </a:lnTo>
                <a:lnTo>
                  <a:pt x="1413406" y="607643"/>
                </a:lnTo>
                <a:lnTo>
                  <a:pt x="1412084" y="613999"/>
                </a:lnTo>
                <a:lnTo>
                  <a:pt x="1410233" y="620356"/>
                </a:lnTo>
                <a:lnTo>
                  <a:pt x="1408382" y="626447"/>
                </a:lnTo>
                <a:lnTo>
                  <a:pt x="1406002" y="632539"/>
                </a:lnTo>
                <a:lnTo>
                  <a:pt x="1403093" y="638365"/>
                </a:lnTo>
                <a:lnTo>
                  <a:pt x="1400184" y="643662"/>
                </a:lnTo>
                <a:lnTo>
                  <a:pt x="1397011" y="649489"/>
                </a:lnTo>
                <a:lnTo>
                  <a:pt x="1393573" y="654786"/>
                </a:lnTo>
                <a:lnTo>
                  <a:pt x="1390136" y="660083"/>
                </a:lnTo>
                <a:lnTo>
                  <a:pt x="1386169" y="664850"/>
                </a:lnTo>
                <a:lnTo>
                  <a:pt x="1381938" y="669883"/>
                </a:lnTo>
                <a:lnTo>
                  <a:pt x="1377708" y="674120"/>
                </a:lnTo>
                <a:lnTo>
                  <a:pt x="1373212" y="678887"/>
                </a:lnTo>
                <a:lnTo>
                  <a:pt x="1368452" y="682860"/>
                </a:lnTo>
                <a:lnTo>
                  <a:pt x="1363164" y="686568"/>
                </a:lnTo>
                <a:lnTo>
                  <a:pt x="1358140" y="690276"/>
                </a:lnTo>
                <a:lnTo>
                  <a:pt x="1352851" y="693719"/>
                </a:lnTo>
                <a:lnTo>
                  <a:pt x="1347298" y="696897"/>
                </a:lnTo>
                <a:lnTo>
                  <a:pt x="1341745" y="699811"/>
                </a:lnTo>
                <a:lnTo>
                  <a:pt x="1335927" y="702459"/>
                </a:lnTo>
                <a:lnTo>
                  <a:pt x="1329846" y="704843"/>
                </a:lnTo>
                <a:lnTo>
                  <a:pt x="1323764" y="706961"/>
                </a:lnTo>
                <a:lnTo>
                  <a:pt x="1317682" y="708815"/>
                </a:lnTo>
                <a:lnTo>
                  <a:pt x="1311335" y="710404"/>
                </a:lnTo>
                <a:lnTo>
                  <a:pt x="1304725" y="711464"/>
                </a:lnTo>
                <a:lnTo>
                  <a:pt x="1298378" y="712258"/>
                </a:lnTo>
                <a:lnTo>
                  <a:pt x="1291239" y="712523"/>
                </a:lnTo>
                <a:lnTo>
                  <a:pt x="1284628" y="712788"/>
                </a:lnTo>
                <a:lnTo>
                  <a:pt x="1087362" y="712788"/>
                </a:lnTo>
                <a:lnTo>
                  <a:pt x="1080487" y="712523"/>
                </a:lnTo>
                <a:lnTo>
                  <a:pt x="1073876" y="712258"/>
                </a:lnTo>
                <a:lnTo>
                  <a:pt x="1067530" y="711464"/>
                </a:lnTo>
                <a:lnTo>
                  <a:pt x="1060919" y="710404"/>
                </a:lnTo>
                <a:lnTo>
                  <a:pt x="1054572" y="708815"/>
                </a:lnTo>
                <a:lnTo>
                  <a:pt x="1048491" y="706961"/>
                </a:lnTo>
                <a:lnTo>
                  <a:pt x="1042144" y="704843"/>
                </a:lnTo>
                <a:lnTo>
                  <a:pt x="1036327" y="702459"/>
                </a:lnTo>
                <a:lnTo>
                  <a:pt x="1030509" y="699811"/>
                </a:lnTo>
                <a:lnTo>
                  <a:pt x="1024692" y="696897"/>
                </a:lnTo>
                <a:lnTo>
                  <a:pt x="1019403" y="693719"/>
                </a:lnTo>
                <a:lnTo>
                  <a:pt x="1013850" y="690276"/>
                </a:lnTo>
                <a:lnTo>
                  <a:pt x="1008561" y="686568"/>
                </a:lnTo>
                <a:lnTo>
                  <a:pt x="1003802" y="682860"/>
                </a:lnTo>
                <a:lnTo>
                  <a:pt x="999042" y="678887"/>
                </a:lnTo>
                <a:lnTo>
                  <a:pt x="994547" y="674120"/>
                </a:lnTo>
                <a:lnTo>
                  <a:pt x="990051" y="669883"/>
                </a:lnTo>
                <a:lnTo>
                  <a:pt x="986085" y="664850"/>
                </a:lnTo>
                <a:lnTo>
                  <a:pt x="982118" y="660083"/>
                </a:lnTo>
                <a:lnTo>
                  <a:pt x="978152" y="654786"/>
                </a:lnTo>
                <a:lnTo>
                  <a:pt x="974714" y="649489"/>
                </a:lnTo>
                <a:lnTo>
                  <a:pt x="971541" y="643662"/>
                </a:lnTo>
                <a:lnTo>
                  <a:pt x="968632" y="638365"/>
                </a:lnTo>
                <a:lnTo>
                  <a:pt x="966252" y="632539"/>
                </a:lnTo>
                <a:lnTo>
                  <a:pt x="963872" y="626447"/>
                </a:lnTo>
                <a:lnTo>
                  <a:pt x="961757" y="620356"/>
                </a:lnTo>
                <a:lnTo>
                  <a:pt x="960170" y="613999"/>
                </a:lnTo>
                <a:lnTo>
                  <a:pt x="958584" y="607643"/>
                </a:lnTo>
                <a:lnTo>
                  <a:pt x="957526" y="601287"/>
                </a:lnTo>
                <a:lnTo>
                  <a:pt x="956468" y="594665"/>
                </a:lnTo>
                <a:lnTo>
                  <a:pt x="955940" y="588044"/>
                </a:lnTo>
                <a:lnTo>
                  <a:pt x="955675" y="581158"/>
                </a:lnTo>
                <a:lnTo>
                  <a:pt x="955940" y="574272"/>
                </a:lnTo>
                <a:lnTo>
                  <a:pt x="956468" y="567651"/>
                </a:lnTo>
                <a:lnTo>
                  <a:pt x="957526" y="561030"/>
                </a:lnTo>
                <a:lnTo>
                  <a:pt x="958584" y="554673"/>
                </a:lnTo>
                <a:lnTo>
                  <a:pt x="960170" y="548317"/>
                </a:lnTo>
                <a:lnTo>
                  <a:pt x="961757" y="541960"/>
                </a:lnTo>
                <a:lnTo>
                  <a:pt x="963872" y="535869"/>
                </a:lnTo>
                <a:lnTo>
                  <a:pt x="966252" y="530042"/>
                </a:lnTo>
                <a:lnTo>
                  <a:pt x="968632" y="523951"/>
                </a:lnTo>
                <a:lnTo>
                  <a:pt x="971541" y="518389"/>
                </a:lnTo>
                <a:lnTo>
                  <a:pt x="974714" y="513092"/>
                </a:lnTo>
                <a:lnTo>
                  <a:pt x="978152" y="507530"/>
                </a:lnTo>
                <a:lnTo>
                  <a:pt x="982118" y="502233"/>
                </a:lnTo>
                <a:lnTo>
                  <a:pt x="986085" y="497466"/>
                </a:lnTo>
                <a:lnTo>
                  <a:pt x="990051" y="492698"/>
                </a:lnTo>
                <a:lnTo>
                  <a:pt x="994547" y="488196"/>
                </a:lnTo>
                <a:lnTo>
                  <a:pt x="999042" y="483694"/>
                </a:lnTo>
                <a:lnTo>
                  <a:pt x="1003802" y="479456"/>
                </a:lnTo>
                <a:lnTo>
                  <a:pt x="1008561" y="475748"/>
                </a:lnTo>
                <a:lnTo>
                  <a:pt x="1013850" y="472040"/>
                </a:lnTo>
                <a:lnTo>
                  <a:pt x="1019403" y="468332"/>
                </a:lnTo>
                <a:lnTo>
                  <a:pt x="1024692" y="465154"/>
                </a:lnTo>
                <a:lnTo>
                  <a:pt x="1030509" y="462241"/>
                </a:lnTo>
                <a:lnTo>
                  <a:pt x="1036327" y="459857"/>
                </a:lnTo>
                <a:lnTo>
                  <a:pt x="1042144" y="457473"/>
                </a:lnTo>
                <a:lnTo>
                  <a:pt x="1048491" y="455355"/>
                </a:lnTo>
                <a:lnTo>
                  <a:pt x="1054572" y="453766"/>
                </a:lnTo>
                <a:lnTo>
                  <a:pt x="1060919" y="451912"/>
                </a:lnTo>
                <a:lnTo>
                  <a:pt x="1067530" y="450852"/>
                </a:lnTo>
                <a:lnTo>
                  <a:pt x="1073876" y="449793"/>
                </a:lnTo>
                <a:lnTo>
                  <a:pt x="1080487" y="449528"/>
                </a:lnTo>
                <a:lnTo>
                  <a:pt x="1087362" y="449263"/>
                </a:lnTo>
                <a:close/>
                <a:moveTo>
                  <a:pt x="1514740" y="425450"/>
                </a:moveTo>
                <a:lnTo>
                  <a:pt x="1519238" y="425450"/>
                </a:lnTo>
                <a:lnTo>
                  <a:pt x="1525058" y="425450"/>
                </a:lnTo>
                <a:lnTo>
                  <a:pt x="1532467" y="425981"/>
                </a:lnTo>
                <a:lnTo>
                  <a:pt x="1541727" y="426779"/>
                </a:lnTo>
                <a:lnTo>
                  <a:pt x="1552575" y="428107"/>
                </a:lnTo>
                <a:lnTo>
                  <a:pt x="1564217" y="429968"/>
                </a:lnTo>
                <a:lnTo>
                  <a:pt x="1577182" y="432625"/>
                </a:lnTo>
                <a:lnTo>
                  <a:pt x="1590675" y="435814"/>
                </a:lnTo>
                <a:lnTo>
                  <a:pt x="1597554" y="437940"/>
                </a:lnTo>
                <a:lnTo>
                  <a:pt x="1604434" y="439801"/>
                </a:lnTo>
                <a:lnTo>
                  <a:pt x="1611842" y="442458"/>
                </a:lnTo>
                <a:lnTo>
                  <a:pt x="1618986" y="445116"/>
                </a:lnTo>
                <a:lnTo>
                  <a:pt x="1625865" y="448305"/>
                </a:lnTo>
                <a:lnTo>
                  <a:pt x="1633009" y="451494"/>
                </a:lnTo>
                <a:lnTo>
                  <a:pt x="1640417" y="454949"/>
                </a:lnTo>
                <a:lnTo>
                  <a:pt x="1647296" y="458670"/>
                </a:lnTo>
                <a:lnTo>
                  <a:pt x="1654175" y="463188"/>
                </a:lnTo>
                <a:lnTo>
                  <a:pt x="1661055" y="467706"/>
                </a:lnTo>
                <a:lnTo>
                  <a:pt x="1667934" y="472489"/>
                </a:lnTo>
                <a:lnTo>
                  <a:pt x="1674284" y="477804"/>
                </a:lnTo>
                <a:lnTo>
                  <a:pt x="1680634" y="483385"/>
                </a:lnTo>
                <a:lnTo>
                  <a:pt x="1686190" y="489498"/>
                </a:lnTo>
                <a:lnTo>
                  <a:pt x="1692011" y="495610"/>
                </a:lnTo>
                <a:lnTo>
                  <a:pt x="1697303" y="502254"/>
                </a:lnTo>
                <a:lnTo>
                  <a:pt x="1702330" y="508898"/>
                </a:lnTo>
                <a:lnTo>
                  <a:pt x="1706828" y="516073"/>
                </a:lnTo>
                <a:lnTo>
                  <a:pt x="1710796" y="523249"/>
                </a:lnTo>
                <a:lnTo>
                  <a:pt x="1714501" y="530158"/>
                </a:lnTo>
                <a:lnTo>
                  <a:pt x="1718205" y="537334"/>
                </a:lnTo>
                <a:lnTo>
                  <a:pt x="1721380" y="545041"/>
                </a:lnTo>
                <a:lnTo>
                  <a:pt x="1724290" y="552216"/>
                </a:lnTo>
                <a:lnTo>
                  <a:pt x="1726671" y="559392"/>
                </a:lnTo>
                <a:lnTo>
                  <a:pt x="1729053" y="566833"/>
                </a:lnTo>
                <a:lnTo>
                  <a:pt x="1731169" y="574274"/>
                </a:lnTo>
                <a:lnTo>
                  <a:pt x="1733021" y="581184"/>
                </a:lnTo>
                <a:lnTo>
                  <a:pt x="1734609" y="588625"/>
                </a:lnTo>
                <a:lnTo>
                  <a:pt x="1737255" y="602179"/>
                </a:lnTo>
                <a:lnTo>
                  <a:pt x="1739107" y="615201"/>
                </a:lnTo>
                <a:lnTo>
                  <a:pt x="1740430" y="627160"/>
                </a:lnTo>
                <a:lnTo>
                  <a:pt x="1740959" y="637790"/>
                </a:lnTo>
                <a:lnTo>
                  <a:pt x="1741224" y="647092"/>
                </a:lnTo>
                <a:lnTo>
                  <a:pt x="1741488" y="654799"/>
                </a:lnTo>
                <a:lnTo>
                  <a:pt x="1741224" y="660645"/>
                </a:lnTo>
                <a:lnTo>
                  <a:pt x="1741224" y="665163"/>
                </a:lnTo>
                <a:lnTo>
                  <a:pt x="1736196" y="665163"/>
                </a:lnTo>
                <a:lnTo>
                  <a:pt x="1730640" y="665163"/>
                </a:lnTo>
                <a:lnTo>
                  <a:pt x="1722967" y="664632"/>
                </a:lnTo>
                <a:lnTo>
                  <a:pt x="1713707" y="663834"/>
                </a:lnTo>
                <a:lnTo>
                  <a:pt x="1703123" y="662506"/>
                </a:lnTo>
                <a:lnTo>
                  <a:pt x="1691217" y="660645"/>
                </a:lnTo>
                <a:lnTo>
                  <a:pt x="1678517" y="658253"/>
                </a:lnTo>
                <a:lnTo>
                  <a:pt x="1665023" y="654799"/>
                </a:lnTo>
                <a:lnTo>
                  <a:pt x="1657880" y="652673"/>
                </a:lnTo>
                <a:lnTo>
                  <a:pt x="1651000" y="650546"/>
                </a:lnTo>
                <a:lnTo>
                  <a:pt x="1643857" y="648155"/>
                </a:lnTo>
                <a:lnTo>
                  <a:pt x="1636713" y="645497"/>
                </a:lnTo>
                <a:lnTo>
                  <a:pt x="1629569" y="642574"/>
                </a:lnTo>
                <a:lnTo>
                  <a:pt x="1622425" y="639119"/>
                </a:lnTo>
                <a:lnTo>
                  <a:pt x="1615282" y="635664"/>
                </a:lnTo>
                <a:lnTo>
                  <a:pt x="1608402" y="631678"/>
                </a:lnTo>
                <a:lnTo>
                  <a:pt x="1601259" y="627426"/>
                </a:lnTo>
                <a:lnTo>
                  <a:pt x="1594379" y="623173"/>
                </a:lnTo>
                <a:lnTo>
                  <a:pt x="1587765" y="618124"/>
                </a:lnTo>
                <a:lnTo>
                  <a:pt x="1581415" y="612809"/>
                </a:lnTo>
                <a:lnTo>
                  <a:pt x="1575065" y="607228"/>
                </a:lnTo>
                <a:lnTo>
                  <a:pt x="1568979" y="601381"/>
                </a:lnTo>
                <a:lnTo>
                  <a:pt x="1563423" y="595003"/>
                </a:lnTo>
                <a:lnTo>
                  <a:pt x="1558396" y="588359"/>
                </a:lnTo>
                <a:lnTo>
                  <a:pt x="1553369" y="581450"/>
                </a:lnTo>
                <a:lnTo>
                  <a:pt x="1548606" y="574540"/>
                </a:lnTo>
                <a:lnTo>
                  <a:pt x="1544638" y="567630"/>
                </a:lnTo>
                <a:lnTo>
                  <a:pt x="1540934" y="560455"/>
                </a:lnTo>
                <a:lnTo>
                  <a:pt x="1537494" y="553014"/>
                </a:lnTo>
                <a:lnTo>
                  <a:pt x="1534319" y="545838"/>
                </a:lnTo>
                <a:lnTo>
                  <a:pt x="1531408" y="538397"/>
                </a:lnTo>
                <a:lnTo>
                  <a:pt x="1528763" y="530956"/>
                </a:lnTo>
                <a:lnTo>
                  <a:pt x="1526381" y="523780"/>
                </a:lnTo>
                <a:lnTo>
                  <a:pt x="1524529" y="516605"/>
                </a:lnTo>
                <a:lnTo>
                  <a:pt x="1522413" y="509164"/>
                </a:lnTo>
                <a:lnTo>
                  <a:pt x="1521090" y="501988"/>
                </a:lnTo>
                <a:lnTo>
                  <a:pt x="1518444" y="488435"/>
                </a:lnTo>
                <a:lnTo>
                  <a:pt x="1516592" y="475412"/>
                </a:lnTo>
                <a:lnTo>
                  <a:pt x="1515269" y="463453"/>
                </a:lnTo>
                <a:lnTo>
                  <a:pt x="1514740" y="452557"/>
                </a:lnTo>
                <a:lnTo>
                  <a:pt x="1514475" y="443256"/>
                </a:lnTo>
                <a:lnTo>
                  <a:pt x="1514475" y="435814"/>
                </a:lnTo>
                <a:lnTo>
                  <a:pt x="1514475" y="429968"/>
                </a:lnTo>
                <a:lnTo>
                  <a:pt x="1514740" y="425450"/>
                </a:lnTo>
                <a:close/>
                <a:moveTo>
                  <a:pt x="1751277" y="388938"/>
                </a:moveTo>
                <a:lnTo>
                  <a:pt x="1756299" y="389203"/>
                </a:lnTo>
                <a:lnTo>
                  <a:pt x="1761848" y="389203"/>
                </a:lnTo>
                <a:lnTo>
                  <a:pt x="1769512" y="389734"/>
                </a:lnTo>
                <a:lnTo>
                  <a:pt x="1778498" y="390796"/>
                </a:lnTo>
                <a:lnTo>
                  <a:pt x="1789069" y="391858"/>
                </a:lnTo>
                <a:lnTo>
                  <a:pt x="1800961" y="393982"/>
                </a:lnTo>
                <a:lnTo>
                  <a:pt x="1813647" y="396105"/>
                </a:lnTo>
                <a:lnTo>
                  <a:pt x="1827389" y="399556"/>
                </a:lnTo>
                <a:lnTo>
                  <a:pt x="1834260" y="401680"/>
                </a:lnTo>
                <a:lnTo>
                  <a:pt x="1841395" y="403804"/>
                </a:lnTo>
                <a:lnTo>
                  <a:pt x="1848267" y="406458"/>
                </a:lnTo>
                <a:lnTo>
                  <a:pt x="1855666" y="408848"/>
                </a:lnTo>
                <a:lnTo>
                  <a:pt x="1862802" y="411768"/>
                </a:lnTo>
                <a:lnTo>
                  <a:pt x="1869937" y="415219"/>
                </a:lnTo>
                <a:lnTo>
                  <a:pt x="1876808" y="418935"/>
                </a:lnTo>
                <a:lnTo>
                  <a:pt x="1884208" y="422652"/>
                </a:lnTo>
                <a:lnTo>
                  <a:pt x="1891079" y="426899"/>
                </a:lnTo>
                <a:lnTo>
                  <a:pt x="1897686" y="431146"/>
                </a:lnTo>
                <a:lnTo>
                  <a:pt x="1904293" y="436190"/>
                </a:lnTo>
                <a:lnTo>
                  <a:pt x="1910900" y="441500"/>
                </a:lnTo>
                <a:lnTo>
                  <a:pt x="1916978" y="447340"/>
                </a:lnTo>
                <a:lnTo>
                  <a:pt x="1923057" y="452915"/>
                </a:lnTo>
                <a:lnTo>
                  <a:pt x="1928607" y="459286"/>
                </a:lnTo>
                <a:lnTo>
                  <a:pt x="1934156" y="466188"/>
                </a:lnTo>
                <a:lnTo>
                  <a:pt x="1938913" y="472824"/>
                </a:lnTo>
                <a:lnTo>
                  <a:pt x="1943406" y="479726"/>
                </a:lnTo>
                <a:lnTo>
                  <a:pt x="1947370" y="486628"/>
                </a:lnTo>
                <a:lnTo>
                  <a:pt x="1951334" y="493796"/>
                </a:lnTo>
                <a:lnTo>
                  <a:pt x="1954770" y="501229"/>
                </a:lnTo>
                <a:lnTo>
                  <a:pt x="1957941" y="508396"/>
                </a:lnTo>
                <a:lnTo>
                  <a:pt x="1960848" y="515829"/>
                </a:lnTo>
                <a:lnTo>
                  <a:pt x="1963491" y="523262"/>
                </a:lnTo>
                <a:lnTo>
                  <a:pt x="1965869" y="530430"/>
                </a:lnTo>
                <a:lnTo>
                  <a:pt x="1967984" y="537597"/>
                </a:lnTo>
                <a:lnTo>
                  <a:pt x="1969569" y="545030"/>
                </a:lnTo>
                <a:lnTo>
                  <a:pt x="1971419" y="551932"/>
                </a:lnTo>
                <a:lnTo>
                  <a:pt x="1973798" y="565736"/>
                </a:lnTo>
                <a:lnTo>
                  <a:pt x="1975648" y="578479"/>
                </a:lnTo>
                <a:lnTo>
                  <a:pt x="1976705" y="590690"/>
                </a:lnTo>
                <a:lnTo>
                  <a:pt x="1977762" y="601308"/>
                </a:lnTo>
                <a:lnTo>
                  <a:pt x="1978026" y="610600"/>
                </a:lnTo>
                <a:lnTo>
                  <a:pt x="1978026" y="618298"/>
                </a:lnTo>
                <a:lnTo>
                  <a:pt x="1978026" y="623873"/>
                </a:lnTo>
                <a:lnTo>
                  <a:pt x="1977762" y="628651"/>
                </a:lnTo>
                <a:lnTo>
                  <a:pt x="1972741" y="628651"/>
                </a:lnTo>
                <a:lnTo>
                  <a:pt x="1966927" y="628386"/>
                </a:lnTo>
                <a:lnTo>
                  <a:pt x="1959527" y="628120"/>
                </a:lnTo>
                <a:lnTo>
                  <a:pt x="1950277" y="627324"/>
                </a:lnTo>
                <a:lnTo>
                  <a:pt x="1939970" y="625731"/>
                </a:lnTo>
                <a:lnTo>
                  <a:pt x="1928078" y="624138"/>
                </a:lnTo>
                <a:lnTo>
                  <a:pt x="1915393" y="621484"/>
                </a:lnTo>
                <a:lnTo>
                  <a:pt x="1901650" y="618298"/>
                </a:lnTo>
                <a:lnTo>
                  <a:pt x="1894779" y="616174"/>
                </a:lnTo>
                <a:lnTo>
                  <a:pt x="1887644" y="614051"/>
                </a:lnTo>
                <a:lnTo>
                  <a:pt x="1880773" y="611662"/>
                </a:lnTo>
                <a:lnTo>
                  <a:pt x="1873373" y="609007"/>
                </a:lnTo>
                <a:lnTo>
                  <a:pt x="1866237" y="605821"/>
                </a:lnTo>
                <a:lnTo>
                  <a:pt x="1859102" y="602636"/>
                </a:lnTo>
                <a:lnTo>
                  <a:pt x="1851967" y="599185"/>
                </a:lnTo>
                <a:lnTo>
                  <a:pt x="1844831" y="595203"/>
                </a:lnTo>
                <a:lnTo>
                  <a:pt x="1837960" y="590955"/>
                </a:lnTo>
                <a:lnTo>
                  <a:pt x="1831353" y="586443"/>
                </a:lnTo>
                <a:lnTo>
                  <a:pt x="1824746" y="581399"/>
                </a:lnTo>
                <a:lnTo>
                  <a:pt x="1818139" y="576355"/>
                </a:lnTo>
                <a:lnTo>
                  <a:pt x="1812061" y="570780"/>
                </a:lnTo>
                <a:lnTo>
                  <a:pt x="1805983" y="564675"/>
                </a:lnTo>
                <a:lnTo>
                  <a:pt x="1800168" y="558303"/>
                </a:lnTo>
                <a:lnTo>
                  <a:pt x="1794883" y="551932"/>
                </a:lnTo>
                <a:lnTo>
                  <a:pt x="1790126" y="545296"/>
                </a:lnTo>
                <a:lnTo>
                  <a:pt x="1785633" y="538394"/>
                </a:lnTo>
                <a:lnTo>
                  <a:pt x="1781405" y="530961"/>
                </a:lnTo>
                <a:lnTo>
                  <a:pt x="1777705" y="524059"/>
                </a:lnTo>
                <a:lnTo>
                  <a:pt x="1774269" y="516891"/>
                </a:lnTo>
                <a:lnTo>
                  <a:pt x="1771098" y="509193"/>
                </a:lnTo>
                <a:lnTo>
                  <a:pt x="1768191" y="502025"/>
                </a:lnTo>
                <a:lnTo>
                  <a:pt x="1765548" y="494858"/>
                </a:lnTo>
                <a:lnTo>
                  <a:pt x="1763170" y="487159"/>
                </a:lnTo>
                <a:lnTo>
                  <a:pt x="1761056" y="479992"/>
                </a:lnTo>
                <a:lnTo>
                  <a:pt x="1759470" y="472824"/>
                </a:lnTo>
                <a:lnTo>
                  <a:pt x="1757620" y="465657"/>
                </a:lnTo>
                <a:lnTo>
                  <a:pt x="1754977" y="452118"/>
                </a:lnTo>
                <a:lnTo>
                  <a:pt x="1753392" y="439110"/>
                </a:lnTo>
                <a:lnTo>
                  <a:pt x="1752335" y="427165"/>
                </a:lnTo>
                <a:lnTo>
                  <a:pt x="1751277" y="416546"/>
                </a:lnTo>
                <a:lnTo>
                  <a:pt x="1751013" y="407255"/>
                </a:lnTo>
                <a:lnTo>
                  <a:pt x="1751013" y="399556"/>
                </a:lnTo>
                <a:lnTo>
                  <a:pt x="1751013" y="393982"/>
                </a:lnTo>
                <a:lnTo>
                  <a:pt x="1751277" y="388938"/>
                </a:lnTo>
                <a:close/>
                <a:moveTo>
                  <a:pt x="1336675" y="350838"/>
                </a:moveTo>
                <a:lnTo>
                  <a:pt x="1356533" y="350838"/>
                </a:lnTo>
                <a:lnTo>
                  <a:pt x="1701800" y="350838"/>
                </a:lnTo>
                <a:lnTo>
                  <a:pt x="1701800" y="398463"/>
                </a:lnTo>
                <a:lnTo>
                  <a:pt x="1356533" y="398463"/>
                </a:lnTo>
                <a:lnTo>
                  <a:pt x="1336675" y="398463"/>
                </a:lnTo>
                <a:lnTo>
                  <a:pt x="1336675" y="350838"/>
                </a:lnTo>
                <a:close/>
                <a:moveTo>
                  <a:pt x="0" y="350838"/>
                </a:moveTo>
                <a:lnTo>
                  <a:pt x="342900" y="350838"/>
                </a:lnTo>
                <a:lnTo>
                  <a:pt x="342900" y="398463"/>
                </a:lnTo>
                <a:lnTo>
                  <a:pt x="0" y="398463"/>
                </a:lnTo>
                <a:lnTo>
                  <a:pt x="0" y="350838"/>
                </a:lnTo>
                <a:close/>
                <a:moveTo>
                  <a:pt x="1972741" y="120650"/>
                </a:moveTo>
                <a:lnTo>
                  <a:pt x="1977762" y="120650"/>
                </a:lnTo>
                <a:lnTo>
                  <a:pt x="1978026" y="125688"/>
                </a:lnTo>
                <a:lnTo>
                  <a:pt x="1978026" y="131257"/>
                </a:lnTo>
                <a:lnTo>
                  <a:pt x="1978026" y="138947"/>
                </a:lnTo>
                <a:lnTo>
                  <a:pt x="1977762" y="148227"/>
                </a:lnTo>
                <a:lnTo>
                  <a:pt x="1976705" y="158834"/>
                </a:lnTo>
                <a:lnTo>
                  <a:pt x="1975648" y="170767"/>
                </a:lnTo>
                <a:lnTo>
                  <a:pt x="1973798" y="183495"/>
                </a:lnTo>
                <a:lnTo>
                  <a:pt x="1971419" y="197549"/>
                </a:lnTo>
                <a:lnTo>
                  <a:pt x="1969569" y="204443"/>
                </a:lnTo>
                <a:lnTo>
                  <a:pt x="1967984" y="211603"/>
                </a:lnTo>
                <a:lnTo>
                  <a:pt x="1965869" y="219028"/>
                </a:lnTo>
                <a:lnTo>
                  <a:pt x="1963491" y="226187"/>
                </a:lnTo>
                <a:lnTo>
                  <a:pt x="1960848" y="233612"/>
                </a:lnTo>
                <a:lnTo>
                  <a:pt x="1957941" y="241037"/>
                </a:lnTo>
                <a:lnTo>
                  <a:pt x="1954770" y="248196"/>
                </a:lnTo>
                <a:lnTo>
                  <a:pt x="1951334" y="255356"/>
                </a:lnTo>
                <a:lnTo>
                  <a:pt x="1947370" y="262781"/>
                </a:lnTo>
                <a:lnTo>
                  <a:pt x="1943406" y="269675"/>
                </a:lnTo>
                <a:lnTo>
                  <a:pt x="1938913" y="276569"/>
                </a:lnTo>
                <a:lnTo>
                  <a:pt x="1934156" y="283464"/>
                </a:lnTo>
                <a:lnTo>
                  <a:pt x="1928607" y="289828"/>
                </a:lnTo>
                <a:lnTo>
                  <a:pt x="1923057" y="296192"/>
                </a:lnTo>
                <a:lnTo>
                  <a:pt x="1916978" y="302291"/>
                </a:lnTo>
                <a:lnTo>
                  <a:pt x="1910900" y="307859"/>
                </a:lnTo>
                <a:lnTo>
                  <a:pt x="1904293" y="313163"/>
                </a:lnTo>
                <a:lnTo>
                  <a:pt x="1897686" y="317936"/>
                </a:lnTo>
                <a:lnTo>
                  <a:pt x="1891079" y="322709"/>
                </a:lnTo>
                <a:lnTo>
                  <a:pt x="1884208" y="326686"/>
                </a:lnTo>
                <a:lnTo>
                  <a:pt x="1876808" y="330399"/>
                </a:lnTo>
                <a:lnTo>
                  <a:pt x="1869937" y="334111"/>
                </a:lnTo>
                <a:lnTo>
                  <a:pt x="1862802" y="337293"/>
                </a:lnTo>
                <a:lnTo>
                  <a:pt x="1855666" y="340210"/>
                </a:lnTo>
                <a:lnTo>
                  <a:pt x="1848267" y="343127"/>
                </a:lnTo>
                <a:lnTo>
                  <a:pt x="1841395" y="345513"/>
                </a:lnTo>
                <a:lnTo>
                  <a:pt x="1834260" y="347900"/>
                </a:lnTo>
                <a:lnTo>
                  <a:pt x="1827389" y="349491"/>
                </a:lnTo>
                <a:lnTo>
                  <a:pt x="1813647" y="352938"/>
                </a:lnTo>
                <a:lnTo>
                  <a:pt x="1800961" y="355590"/>
                </a:lnTo>
                <a:lnTo>
                  <a:pt x="1789069" y="357446"/>
                </a:lnTo>
                <a:lnTo>
                  <a:pt x="1778498" y="358507"/>
                </a:lnTo>
                <a:lnTo>
                  <a:pt x="1769512" y="359302"/>
                </a:lnTo>
                <a:lnTo>
                  <a:pt x="1761848" y="360098"/>
                </a:lnTo>
                <a:lnTo>
                  <a:pt x="1756299" y="360363"/>
                </a:lnTo>
                <a:lnTo>
                  <a:pt x="1751277" y="360363"/>
                </a:lnTo>
                <a:lnTo>
                  <a:pt x="1751013" y="355325"/>
                </a:lnTo>
                <a:lnTo>
                  <a:pt x="1751013" y="349491"/>
                </a:lnTo>
                <a:lnTo>
                  <a:pt x="1751013" y="342066"/>
                </a:lnTo>
                <a:lnTo>
                  <a:pt x="1751277" y="332785"/>
                </a:lnTo>
                <a:lnTo>
                  <a:pt x="1752335" y="321913"/>
                </a:lnTo>
                <a:lnTo>
                  <a:pt x="1753392" y="310246"/>
                </a:lnTo>
                <a:lnTo>
                  <a:pt x="1754977" y="297253"/>
                </a:lnTo>
                <a:lnTo>
                  <a:pt x="1757620" y="283464"/>
                </a:lnTo>
                <a:lnTo>
                  <a:pt x="1759470" y="276569"/>
                </a:lnTo>
                <a:lnTo>
                  <a:pt x="1761056" y="269410"/>
                </a:lnTo>
                <a:lnTo>
                  <a:pt x="1763170" y="261985"/>
                </a:lnTo>
                <a:lnTo>
                  <a:pt x="1765548" y="254826"/>
                </a:lnTo>
                <a:lnTo>
                  <a:pt x="1768191" y="247401"/>
                </a:lnTo>
                <a:lnTo>
                  <a:pt x="1771098" y="239976"/>
                </a:lnTo>
                <a:lnTo>
                  <a:pt x="1774269" y="232816"/>
                </a:lnTo>
                <a:lnTo>
                  <a:pt x="1777705" y="225657"/>
                </a:lnTo>
                <a:lnTo>
                  <a:pt x="1781405" y="218232"/>
                </a:lnTo>
                <a:lnTo>
                  <a:pt x="1785633" y="211338"/>
                </a:lnTo>
                <a:lnTo>
                  <a:pt x="1790126" y="204443"/>
                </a:lnTo>
                <a:lnTo>
                  <a:pt x="1794883" y="197549"/>
                </a:lnTo>
                <a:lnTo>
                  <a:pt x="1800168" y="191185"/>
                </a:lnTo>
                <a:lnTo>
                  <a:pt x="1805983" y="184821"/>
                </a:lnTo>
                <a:lnTo>
                  <a:pt x="1812061" y="178722"/>
                </a:lnTo>
                <a:lnTo>
                  <a:pt x="1818139" y="173153"/>
                </a:lnTo>
                <a:lnTo>
                  <a:pt x="1824746" y="167850"/>
                </a:lnTo>
                <a:lnTo>
                  <a:pt x="1831353" y="163077"/>
                </a:lnTo>
                <a:lnTo>
                  <a:pt x="1837960" y="158304"/>
                </a:lnTo>
                <a:lnTo>
                  <a:pt x="1844831" y="154326"/>
                </a:lnTo>
                <a:lnTo>
                  <a:pt x="1851967" y="150349"/>
                </a:lnTo>
                <a:lnTo>
                  <a:pt x="1859102" y="146902"/>
                </a:lnTo>
                <a:lnTo>
                  <a:pt x="1866237" y="143720"/>
                </a:lnTo>
                <a:lnTo>
                  <a:pt x="1873373" y="140803"/>
                </a:lnTo>
                <a:lnTo>
                  <a:pt x="1880773" y="137886"/>
                </a:lnTo>
                <a:lnTo>
                  <a:pt x="1887644" y="135499"/>
                </a:lnTo>
                <a:lnTo>
                  <a:pt x="1894779" y="133113"/>
                </a:lnTo>
                <a:lnTo>
                  <a:pt x="1901650" y="131257"/>
                </a:lnTo>
                <a:lnTo>
                  <a:pt x="1915393" y="128075"/>
                </a:lnTo>
                <a:lnTo>
                  <a:pt x="1928078" y="125423"/>
                </a:lnTo>
                <a:lnTo>
                  <a:pt x="1939970" y="123567"/>
                </a:lnTo>
                <a:lnTo>
                  <a:pt x="1950277" y="122241"/>
                </a:lnTo>
                <a:lnTo>
                  <a:pt x="1959527" y="121180"/>
                </a:lnTo>
                <a:lnTo>
                  <a:pt x="1966927" y="120915"/>
                </a:lnTo>
                <a:lnTo>
                  <a:pt x="1972741" y="120650"/>
                </a:lnTo>
                <a:close/>
                <a:moveTo>
                  <a:pt x="492780" y="103188"/>
                </a:moveTo>
                <a:lnTo>
                  <a:pt x="497814" y="103188"/>
                </a:lnTo>
                <a:lnTo>
                  <a:pt x="502583" y="103188"/>
                </a:lnTo>
                <a:lnTo>
                  <a:pt x="507617" y="103452"/>
                </a:lnTo>
                <a:lnTo>
                  <a:pt x="512122" y="104246"/>
                </a:lnTo>
                <a:lnTo>
                  <a:pt x="517156" y="105039"/>
                </a:lnTo>
                <a:lnTo>
                  <a:pt x="521660" y="106096"/>
                </a:lnTo>
                <a:lnTo>
                  <a:pt x="526429" y="107683"/>
                </a:lnTo>
                <a:lnTo>
                  <a:pt x="530668" y="109005"/>
                </a:lnTo>
                <a:lnTo>
                  <a:pt x="535172" y="110856"/>
                </a:lnTo>
                <a:lnTo>
                  <a:pt x="539411" y="112442"/>
                </a:lnTo>
                <a:lnTo>
                  <a:pt x="543386" y="114822"/>
                </a:lnTo>
                <a:lnTo>
                  <a:pt x="547625" y="117202"/>
                </a:lnTo>
                <a:lnTo>
                  <a:pt x="551599" y="119317"/>
                </a:lnTo>
                <a:lnTo>
                  <a:pt x="555308" y="122225"/>
                </a:lnTo>
                <a:lnTo>
                  <a:pt x="558753" y="125134"/>
                </a:lnTo>
                <a:lnTo>
                  <a:pt x="562197" y="128042"/>
                </a:lnTo>
                <a:lnTo>
                  <a:pt x="565906" y="131215"/>
                </a:lnTo>
                <a:lnTo>
                  <a:pt x="569086" y="134653"/>
                </a:lnTo>
                <a:lnTo>
                  <a:pt x="571735" y="138090"/>
                </a:lnTo>
                <a:lnTo>
                  <a:pt x="574650" y="141792"/>
                </a:lnTo>
                <a:lnTo>
                  <a:pt x="577299" y="145494"/>
                </a:lnTo>
                <a:lnTo>
                  <a:pt x="579949" y="149460"/>
                </a:lnTo>
                <a:lnTo>
                  <a:pt x="582333" y="153426"/>
                </a:lnTo>
                <a:lnTo>
                  <a:pt x="584188" y="157657"/>
                </a:lnTo>
                <a:lnTo>
                  <a:pt x="586307" y="161887"/>
                </a:lnTo>
                <a:lnTo>
                  <a:pt x="588162" y="166118"/>
                </a:lnTo>
                <a:lnTo>
                  <a:pt x="589487" y="170613"/>
                </a:lnTo>
                <a:lnTo>
                  <a:pt x="591076" y="175108"/>
                </a:lnTo>
                <a:lnTo>
                  <a:pt x="592136" y="179867"/>
                </a:lnTo>
                <a:lnTo>
                  <a:pt x="592666" y="184626"/>
                </a:lnTo>
                <a:lnTo>
                  <a:pt x="593461" y="189386"/>
                </a:lnTo>
                <a:lnTo>
                  <a:pt x="593726" y="194145"/>
                </a:lnTo>
                <a:lnTo>
                  <a:pt x="593726" y="199169"/>
                </a:lnTo>
                <a:lnTo>
                  <a:pt x="593726" y="412020"/>
                </a:lnTo>
                <a:lnTo>
                  <a:pt x="593726" y="417044"/>
                </a:lnTo>
                <a:lnTo>
                  <a:pt x="593461" y="421803"/>
                </a:lnTo>
                <a:lnTo>
                  <a:pt x="592666" y="426562"/>
                </a:lnTo>
                <a:lnTo>
                  <a:pt x="592136" y="431322"/>
                </a:lnTo>
                <a:lnTo>
                  <a:pt x="591076" y="436081"/>
                </a:lnTo>
                <a:lnTo>
                  <a:pt x="589487" y="440312"/>
                </a:lnTo>
                <a:lnTo>
                  <a:pt x="588162" y="445071"/>
                </a:lnTo>
                <a:lnTo>
                  <a:pt x="586307" y="449302"/>
                </a:lnTo>
                <a:lnTo>
                  <a:pt x="584188" y="453533"/>
                </a:lnTo>
                <a:lnTo>
                  <a:pt x="582333" y="457763"/>
                </a:lnTo>
                <a:lnTo>
                  <a:pt x="579949" y="461729"/>
                </a:lnTo>
                <a:lnTo>
                  <a:pt x="577299" y="465431"/>
                </a:lnTo>
                <a:lnTo>
                  <a:pt x="574650" y="469133"/>
                </a:lnTo>
                <a:lnTo>
                  <a:pt x="571735" y="473099"/>
                </a:lnTo>
                <a:lnTo>
                  <a:pt x="569086" y="476536"/>
                </a:lnTo>
                <a:lnTo>
                  <a:pt x="565906" y="479974"/>
                </a:lnTo>
                <a:lnTo>
                  <a:pt x="562197" y="483147"/>
                </a:lnTo>
                <a:lnTo>
                  <a:pt x="558753" y="486055"/>
                </a:lnTo>
                <a:lnTo>
                  <a:pt x="555308" y="488964"/>
                </a:lnTo>
                <a:lnTo>
                  <a:pt x="551599" y="491343"/>
                </a:lnTo>
                <a:lnTo>
                  <a:pt x="547625" y="493987"/>
                </a:lnTo>
                <a:lnTo>
                  <a:pt x="543386" y="496367"/>
                </a:lnTo>
                <a:lnTo>
                  <a:pt x="539411" y="498482"/>
                </a:lnTo>
                <a:lnTo>
                  <a:pt x="535172" y="500333"/>
                </a:lnTo>
                <a:lnTo>
                  <a:pt x="530668" y="502184"/>
                </a:lnTo>
                <a:lnTo>
                  <a:pt x="526429" y="503506"/>
                </a:lnTo>
                <a:lnTo>
                  <a:pt x="521660" y="504828"/>
                </a:lnTo>
                <a:lnTo>
                  <a:pt x="517156" y="505886"/>
                </a:lnTo>
                <a:lnTo>
                  <a:pt x="512122" y="506679"/>
                </a:lnTo>
                <a:lnTo>
                  <a:pt x="507617" y="507472"/>
                </a:lnTo>
                <a:lnTo>
                  <a:pt x="502583" y="508001"/>
                </a:lnTo>
                <a:lnTo>
                  <a:pt x="497814" y="508001"/>
                </a:lnTo>
                <a:lnTo>
                  <a:pt x="492780" y="508001"/>
                </a:lnTo>
                <a:lnTo>
                  <a:pt x="488011" y="507472"/>
                </a:lnTo>
                <a:lnTo>
                  <a:pt x="482977" y="506679"/>
                </a:lnTo>
                <a:lnTo>
                  <a:pt x="478473" y="505886"/>
                </a:lnTo>
                <a:lnTo>
                  <a:pt x="473704" y="504828"/>
                </a:lnTo>
                <a:lnTo>
                  <a:pt x="469200" y="503506"/>
                </a:lnTo>
                <a:lnTo>
                  <a:pt x="464696" y="502184"/>
                </a:lnTo>
                <a:lnTo>
                  <a:pt x="460457" y="500333"/>
                </a:lnTo>
                <a:lnTo>
                  <a:pt x="456217" y="498482"/>
                </a:lnTo>
                <a:lnTo>
                  <a:pt x="451978" y="496367"/>
                </a:lnTo>
                <a:lnTo>
                  <a:pt x="448004" y="493987"/>
                </a:lnTo>
                <a:lnTo>
                  <a:pt x="444030" y="491343"/>
                </a:lnTo>
                <a:lnTo>
                  <a:pt x="440056" y="488964"/>
                </a:lnTo>
                <a:lnTo>
                  <a:pt x="436611" y="486055"/>
                </a:lnTo>
                <a:lnTo>
                  <a:pt x="433167" y="483147"/>
                </a:lnTo>
                <a:lnTo>
                  <a:pt x="429723" y="479974"/>
                </a:lnTo>
                <a:lnTo>
                  <a:pt x="426543" y="476536"/>
                </a:lnTo>
                <a:lnTo>
                  <a:pt x="423629" y="473099"/>
                </a:lnTo>
                <a:lnTo>
                  <a:pt x="420714" y="469133"/>
                </a:lnTo>
                <a:lnTo>
                  <a:pt x="417800" y="465431"/>
                </a:lnTo>
                <a:lnTo>
                  <a:pt x="415680" y="461729"/>
                </a:lnTo>
                <a:lnTo>
                  <a:pt x="413296" y="457763"/>
                </a:lnTo>
                <a:lnTo>
                  <a:pt x="410911" y="453533"/>
                </a:lnTo>
                <a:lnTo>
                  <a:pt x="409321" y="449302"/>
                </a:lnTo>
                <a:lnTo>
                  <a:pt x="407467" y="445071"/>
                </a:lnTo>
                <a:lnTo>
                  <a:pt x="406142" y="440312"/>
                </a:lnTo>
                <a:lnTo>
                  <a:pt x="404552" y="436081"/>
                </a:lnTo>
                <a:lnTo>
                  <a:pt x="403493" y="431322"/>
                </a:lnTo>
                <a:lnTo>
                  <a:pt x="402433" y="426562"/>
                </a:lnTo>
                <a:lnTo>
                  <a:pt x="401903" y="421803"/>
                </a:lnTo>
                <a:lnTo>
                  <a:pt x="401638" y="417044"/>
                </a:lnTo>
                <a:lnTo>
                  <a:pt x="401638" y="412020"/>
                </a:lnTo>
                <a:lnTo>
                  <a:pt x="401638" y="199169"/>
                </a:lnTo>
                <a:lnTo>
                  <a:pt x="401638" y="194145"/>
                </a:lnTo>
                <a:lnTo>
                  <a:pt x="401903" y="189386"/>
                </a:lnTo>
                <a:lnTo>
                  <a:pt x="402433" y="184626"/>
                </a:lnTo>
                <a:lnTo>
                  <a:pt x="403493" y="179867"/>
                </a:lnTo>
                <a:lnTo>
                  <a:pt x="404552" y="175108"/>
                </a:lnTo>
                <a:lnTo>
                  <a:pt x="406142" y="170613"/>
                </a:lnTo>
                <a:lnTo>
                  <a:pt x="407467" y="166118"/>
                </a:lnTo>
                <a:lnTo>
                  <a:pt x="409321" y="161887"/>
                </a:lnTo>
                <a:lnTo>
                  <a:pt x="410911" y="157657"/>
                </a:lnTo>
                <a:lnTo>
                  <a:pt x="413296" y="153426"/>
                </a:lnTo>
                <a:lnTo>
                  <a:pt x="415680" y="149460"/>
                </a:lnTo>
                <a:lnTo>
                  <a:pt x="417800" y="145494"/>
                </a:lnTo>
                <a:lnTo>
                  <a:pt x="420714" y="141792"/>
                </a:lnTo>
                <a:lnTo>
                  <a:pt x="423629" y="138090"/>
                </a:lnTo>
                <a:lnTo>
                  <a:pt x="426543" y="134653"/>
                </a:lnTo>
                <a:lnTo>
                  <a:pt x="429723" y="131215"/>
                </a:lnTo>
                <a:lnTo>
                  <a:pt x="433167" y="128042"/>
                </a:lnTo>
                <a:lnTo>
                  <a:pt x="436611" y="125134"/>
                </a:lnTo>
                <a:lnTo>
                  <a:pt x="440056" y="122225"/>
                </a:lnTo>
                <a:lnTo>
                  <a:pt x="444030" y="119317"/>
                </a:lnTo>
                <a:lnTo>
                  <a:pt x="448004" y="117202"/>
                </a:lnTo>
                <a:lnTo>
                  <a:pt x="451978" y="114822"/>
                </a:lnTo>
                <a:lnTo>
                  <a:pt x="456217" y="112442"/>
                </a:lnTo>
                <a:lnTo>
                  <a:pt x="460457" y="110856"/>
                </a:lnTo>
                <a:lnTo>
                  <a:pt x="464696" y="109005"/>
                </a:lnTo>
                <a:lnTo>
                  <a:pt x="469200" y="107683"/>
                </a:lnTo>
                <a:lnTo>
                  <a:pt x="473704" y="106096"/>
                </a:lnTo>
                <a:lnTo>
                  <a:pt x="478473" y="105039"/>
                </a:lnTo>
                <a:lnTo>
                  <a:pt x="482977" y="104246"/>
                </a:lnTo>
                <a:lnTo>
                  <a:pt x="488011" y="103452"/>
                </a:lnTo>
                <a:lnTo>
                  <a:pt x="492780" y="103188"/>
                </a:lnTo>
                <a:close/>
                <a:moveTo>
                  <a:pt x="1736196" y="84138"/>
                </a:moveTo>
                <a:lnTo>
                  <a:pt x="1741224" y="84138"/>
                </a:lnTo>
                <a:lnTo>
                  <a:pt x="1741224" y="88916"/>
                </a:lnTo>
                <a:lnTo>
                  <a:pt x="1741488" y="94491"/>
                </a:lnTo>
                <a:lnTo>
                  <a:pt x="1741224" y="102189"/>
                </a:lnTo>
                <a:lnTo>
                  <a:pt x="1740959" y="111481"/>
                </a:lnTo>
                <a:lnTo>
                  <a:pt x="1740430" y="122099"/>
                </a:lnTo>
                <a:lnTo>
                  <a:pt x="1739107" y="134310"/>
                </a:lnTo>
                <a:lnTo>
                  <a:pt x="1737255" y="147053"/>
                </a:lnTo>
                <a:lnTo>
                  <a:pt x="1734609" y="160857"/>
                </a:lnTo>
                <a:lnTo>
                  <a:pt x="1733021" y="167759"/>
                </a:lnTo>
                <a:lnTo>
                  <a:pt x="1731169" y="175192"/>
                </a:lnTo>
                <a:lnTo>
                  <a:pt x="1729053" y="182359"/>
                </a:lnTo>
                <a:lnTo>
                  <a:pt x="1726671" y="189527"/>
                </a:lnTo>
                <a:lnTo>
                  <a:pt x="1724290" y="197225"/>
                </a:lnTo>
                <a:lnTo>
                  <a:pt x="1721380" y="204393"/>
                </a:lnTo>
                <a:lnTo>
                  <a:pt x="1718205" y="211560"/>
                </a:lnTo>
                <a:lnTo>
                  <a:pt x="1714501" y="218993"/>
                </a:lnTo>
                <a:lnTo>
                  <a:pt x="1710796" y="226161"/>
                </a:lnTo>
                <a:lnTo>
                  <a:pt x="1706828" y="233063"/>
                </a:lnTo>
                <a:lnTo>
                  <a:pt x="1702330" y="239965"/>
                </a:lnTo>
                <a:lnTo>
                  <a:pt x="1697303" y="246601"/>
                </a:lnTo>
                <a:lnTo>
                  <a:pt x="1692011" y="253503"/>
                </a:lnTo>
                <a:lnTo>
                  <a:pt x="1686190" y="259874"/>
                </a:lnTo>
                <a:lnTo>
                  <a:pt x="1680634" y="265449"/>
                </a:lnTo>
                <a:lnTo>
                  <a:pt x="1674284" y="271289"/>
                </a:lnTo>
                <a:lnTo>
                  <a:pt x="1667934" y="276598"/>
                </a:lnTo>
                <a:lnTo>
                  <a:pt x="1661055" y="281642"/>
                </a:lnTo>
                <a:lnTo>
                  <a:pt x="1654175" y="285890"/>
                </a:lnTo>
                <a:lnTo>
                  <a:pt x="1647296" y="290137"/>
                </a:lnTo>
                <a:lnTo>
                  <a:pt x="1640417" y="294119"/>
                </a:lnTo>
                <a:lnTo>
                  <a:pt x="1633009" y="297836"/>
                </a:lnTo>
                <a:lnTo>
                  <a:pt x="1625865" y="301021"/>
                </a:lnTo>
                <a:lnTo>
                  <a:pt x="1618986" y="303941"/>
                </a:lnTo>
                <a:lnTo>
                  <a:pt x="1611842" y="306330"/>
                </a:lnTo>
                <a:lnTo>
                  <a:pt x="1604434" y="308985"/>
                </a:lnTo>
                <a:lnTo>
                  <a:pt x="1597554" y="311374"/>
                </a:lnTo>
                <a:lnTo>
                  <a:pt x="1590675" y="313232"/>
                </a:lnTo>
                <a:lnTo>
                  <a:pt x="1577182" y="316683"/>
                </a:lnTo>
                <a:lnTo>
                  <a:pt x="1564217" y="318807"/>
                </a:lnTo>
                <a:lnTo>
                  <a:pt x="1552575" y="320931"/>
                </a:lnTo>
                <a:lnTo>
                  <a:pt x="1541727" y="321993"/>
                </a:lnTo>
                <a:lnTo>
                  <a:pt x="1532467" y="323054"/>
                </a:lnTo>
                <a:lnTo>
                  <a:pt x="1525058" y="323585"/>
                </a:lnTo>
                <a:lnTo>
                  <a:pt x="1519238" y="323585"/>
                </a:lnTo>
                <a:lnTo>
                  <a:pt x="1514740" y="323851"/>
                </a:lnTo>
                <a:lnTo>
                  <a:pt x="1514475" y="318807"/>
                </a:lnTo>
                <a:lnTo>
                  <a:pt x="1514475" y="313232"/>
                </a:lnTo>
                <a:lnTo>
                  <a:pt x="1514475" y="305534"/>
                </a:lnTo>
                <a:lnTo>
                  <a:pt x="1514740" y="296243"/>
                </a:lnTo>
                <a:lnTo>
                  <a:pt x="1515269" y="285624"/>
                </a:lnTo>
                <a:lnTo>
                  <a:pt x="1516592" y="273678"/>
                </a:lnTo>
                <a:lnTo>
                  <a:pt x="1518444" y="260671"/>
                </a:lnTo>
                <a:lnTo>
                  <a:pt x="1521090" y="247132"/>
                </a:lnTo>
                <a:lnTo>
                  <a:pt x="1522413" y="239965"/>
                </a:lnTo>
                <a:lnTo>
                  <a:pt x="1524529" y="232797"/>
                </a:lnTo>
                <a:lnTo>
                  <a:pt x="1526381" y="225630"/>
                </a:lnTo>
                <a:lnTo>
                  <a:pt x="1528763" y="217931"/>
                </a:lnTo>
                <a:lnTo>
                  <a:pt x="1531408" y="210764"/>
                </a:lnTo>
                <a:lnTo>
                  <a:pt x="1534319" y="203596"/>
                </a:lnTo>
                <a:lnTo>
                  <a:pt x="1537494" y="195898"/>
                </a:lnTo>
                <a:lnTo>
                  <a:pt x="1540934" y="188730"/>
                </a:lnTo>
                <a:lnTo>
                  <a:pt x="1544638" y="181828"/>
                </a:lnTo>
                <a:lnTo>
                  <a:pt x="1548606" y="174395"/>
                </a:lnTo>
                <a:lnTo>
                  <a:pt x="1553369" y="167493"/>
                </a:lnTo>
                <a:lnTo>
                  <a:pt x="1558396" y="160857"/>
                </a:lnTo>
                <a:lnTo>
                  <a:pt x="1563423" y="154486"/>
                </a:lnTo>
                <a:lnTo>
                  <a:pt x="1568979" y="148114"/>
                </a:lnTo>
                <a:lnTo>
                  <a:pt x="1575065" y="142009"/>
                </a:lnTo>
                <a:lnTo>
                  <a:pt x="1581415" y="136434"/>
                </a:lnTo>
                <a:lnTo>
                  <a:pt x="1587765" y="131390"/>
                </a:lnTo>
                <a:lnTo>
                  <a:pt x="1594379" y="126346"/>
                </a:lnTo>
                <a:lnTo>
                  <a:pt x="1601259" y="121834"/>
                </a:lnTo>
                <a:lnTo>
                  <a:pt x="1608402" y="117586"/>
                </a:lnTo>
                <a:lnTo>
                  <a:pt x="1615282" y="113604"/>
                </a:lnTo>
                <a:lnTo>
                  <a:pt x="1622425" y="110153"/>
                </a:lnTo>
                <a:lnTo>
                  <a:pt x="1629569" y="106968"/>
                </a:lnTo>
                <a:lnTo>
                  <a:pt x="1636713" y="103782"/>
                </a:lnTo>
                <a:lnTo>
                  <a:pt x="1643857" y="101127"/>
                </a:lnTo>
                <a:lnTo>
                  <a:pt x="1651000" y="98738"/>
                </a:lnTo>
                <a:lnTo>
                  <a:pt x="1657880" y="96615"/>
                </a:lnTo>
                <a:lnTo>
                  <a:pt x="1665023" y="94491"/>
                </a:lnTo>
                <a:lnTo>
                  <a:pt x="1678517" y="91305"/>
                </a:lnTo>
                <a:lnTo>
                  <a:pt x="1691217" y="88651"/>
                </a:lnTo>
                <a:lnTo>
                  <a:pt x="1703123" y="87058"/>
                </a:lnTo>
                <a:lnTo>
                  <a:pt x="1713707" y="85465"/>
                </a:lnTo>
                <a:lnTo>
                  <a:pt x="1722967" y="84669"/>
                </a:lnTo>
                <a:lnTo>
                  <a:pt x="1730640" y="84403"/>
                </a:lnTo>
                <a:lnTo>
                  <a:pt x="1736196" y="84138"/>
                </a:lnTo>
                <a:close/>
                <a:moveTo>
                  <a:pt x="1213909" y="0"/>
                </a:moveTo>
                <a:lnTo>
                  <a:pt x="1218671" y="528"/>
                </a:lnTo>
                <a:lnTo>
                  <a:pt x="1223698" y="793"/>
                </a:lnTo>
                <a:lnTo>
                  <a:pt x="1228196" y="1321"/>
                </a:lnTo>
                <a:lnTo>
                  <a:pt x="1233223" y="2114"/>
                </a:lnTo>
                <a:lnTo>
                  <a:pt x="1237721" y="3171"/>
                </a:lnTo>
                <a:lnTo>
                  <a:pt x="1242219" y="4492"/>
                </a:lnTo>
                <a:lnTo>
                  <a:pt x="1246717" y="5813"/>
                </a:lnTo>
                <a:lnTo>
                  <a:pt x="1251215" y="7663"/>
                </a:lnTo>
                <a:lnTo>
                  <a:pt x="1255448" y="9777"/>
                </a:lnTo>
                <a:lnTo>
                  <a:pt x="1259417" y="11626"/>
                </a:lnTo>
                <a:lnTo>
                  <a:pt x="1263651" y="14005"/>
                </a:lnTo>
                <a:lnTo>
                  <a:pt x="1267355" y="16647"/>
                </a:lnTo>
                <a:lnTo>
                  <a:pt x="1271059" y="19289"/>
                </a:lnTo>
                <a:lnTo>
                  <a:pt x="1274763" y="21932"/>
                </a:lnTo>
                <a:lnTo>
                  <a:pt x="1278203" y="25367"/>
                </a:lnTo>
                <a:lnTo>
                  <a:pt x="1281642" y="28538"/>
                </a:lnTo>
                <a:lnTo>
                  <a:pt x="1285082" y="31708"/>
                </a:lnTo>
                <a:lnTo>
                  <a:pt x="1287728" y="35144"/>
                </a:lnTo>
                <a:lnTo>
                  <a:pt x="1290638" y="38843"/>
                </a:lnTo>
                <a:lnTo>
                  <a:pt x="1293284" y="42542"/>
                </a:lnTo>
                <a:lnTo>
                  <a:pt x="1295930" y="46242"/>
                </a:lnTo>
                <a:lnTo>
                  <a:pt x="1298311" y="50469"/>
                </a:lnTo>
                <a:lnTo>
                  <a:pt x="1300163" y="54697"/>
                </a:lnTo>
                <a:lnTo>
                  <a:pt x="1302280" y="58661"/>
                </a:lnTo>
                <a:lnTo>
                  <a:pt x="1304132" y="63153"/>
                </a:lnTo>
                <a:lnTo>
                  <a:pt x="1305455" y="67645"/>
                </a:lnTo>
                <a:lnTo>
                  <a:pt x="1307042" y="72401"/>
                </a:lnTo>
                <a:lnTo>
                  <a:pt x="1307836" y="76893"/>
                </a:lnTo>
                <a:lnTo>
                  <a:pt x="1308630" y="81649"/>
                </a:lnTo>
                <a:lnTo>
                  <a:pt x="1309159" y="86406"/>
                </a:lnTo>
                <a:lnTo>
                  <a:pt x="1309688" y="91162"/>
                </a:lnTo>
                <a:lnTo>
                  <a:pt x="1309688" y="95918"/>
                </a:lnTo>
                <a:lnTo>
                  <a:pt x="1309688" y="404813"/>
                </a:lnTo>
                <a:lnTo>
                  <a:pt x="1303338" y="404020"/>
                </a:lnTo>
                <a:lnTo>
                  <a:pt x="1297253" y="403492"/>
                </a:lnTo>
                <a:lnTo>
                  <a:pt x="1290638" y="402699"/>
                </a:lnTo>
                <a:lnTo>
                  <a:pt x="1284288" y="402699"/>
                </a:lnTo>
                <a:lnTo>
                  <a:pt x="1117600" y="402699"/>
                </a:lnTo>
                <a:lnTo>
                  <a:pt x="1117600" y="95918"/>
                </a:lnTo>
                <a:lnTo>
                  <a:pt x="1117865" y="91162"/>
                </a:lnTo>
                <a:lnTo>
                  <a:pt x="1118129" y="86406"/>
                </a:lnTo>
                <a:lnTo>
                  <a:pt x="1118658" y="81649"/>
                </a:lnTo>
                <a:lnTo>
                  <a:pt x="1119717" y="76893"/>
                </a:lnTo>
                <a:lnTo>
                  <a:pt x="1120775" y="72401"/>
                </a:lnTo>
                <a:lnTo>
                  <a:pt x="1121833" y="67645"/>
                </a:lnTo>
                <a:lnTo>
                  <a:pt x="1123686" y="63153"/>
                </a:lnTo>
                <a:lnTo>
                  <a:pt x="1125008" y="58661"/>
                </a:lnTo>
                <a:lnTo>
                  <a:pt x="1127125" y="54697"/>
                </a:lnTo>
                <a:lnTo>
                  <a:pt x="1129242" y="50469"/>
                </a:lnTo>
                <a:lnTo>
                  <a:pt x="1131623" y="46242"/>
                </a:lnTo>
                <a:lnTo>
                  <a:pt x="1134004" y="42542"/>
                </a:lnTo>
                <a:lnTo>
                  <a:pt x="1136650" y="38843"/>
                </a:lnTo>
                <a:lnTo>
                  <a:pt x="1139561" y="35144"/>
                </a:lnTo>
                <a:lnTo>
                  <a:pt x="1142736" y="31708"/>
                </a:lnTo>
                <a:lnTo>
                  <a:pt x="1145911" y="28538"/>
                </a:lnTo>
                <a:lnTo>
                  <a:pt x="1149086" y="25367"/>
                </a:lnTo>
                <a:lnTo>
                  <a:pt x="1152525" y="21932"/>
                </a:lnTo>
                <a:lnTo>
                  <a:pt x="1156229" y="19289"/>
                </a:lnTo>
                <a:lnTo>
                  <a:pt x="1160198" y="16647"/>
                </a:lnTo>
                <a:lnTo>
                  <a:pt x="1163902" y="14005"/>
                </a:lnTo>
                <a:lnTo>
                  <a:pt x="1167871" y="11626"/>
                </a:lnTo>
                <a:lnTo>
                  <a:pt x="1172369" y="9777"/>
                </a:lnTo>
                <a:lnTo>
                  <a:pt x="1176338" y="7663"/>
                </a:lnTo>
                <a:lnTo>
                  <a:pt x="1180571" y="5813"/>
                </a:lnTo>
                <a:lnTo>
                  <a:pt x="1185334" y="4492"/>
                </a:lnTo>
                <a:lnTo>
                  <a:pt x="1189832" y="3171"/>
                </a:lnTo>
                <a:lnTo>
                  <a:pt x="1194594" y="2114"/>
                </a:lnTo>
                <a:lnTo>
                  <a:pt x="1199092" y="1321"/>
                </a:lnTo>
                <a:lnTo>
                  <a:pt x="1204119" y="793"/>
                </a:lnTo>
                <a:lnTo>
                  <a:pt x="1208882" y="528"/>
                </a:lnTo>
                <a:lnTo>
                  <a:pt x="1213909" y="0"/>
                </a:lnTo>
                <a:close/>
                <a:moveTo>
                  <a:pt x="975519" y="0"/>
                </a:moveTo>
                <a:lnTo>
                  <a:pt x="980546" y="529"/>
                </a:lnTo>
                <a:lnTo>
                  <a:pt x="985573" y="794"/>
                </a:lnTo>
                <a:lnTo>
                  <a:pt x="990071" y="1323"/>
                </a:lnTo>
                <a:lnTo>
                  <a:pt x="995098" y="2118"/>
                </a:lnTo>
                <a:lnTo>
                  <a:pt x="999596" y="3177"/>
                </a:lnTo>
                <a:lnTo>
                  <a:pt x="1004094" y="4500"/>
                </a:lnTo>
                <a:lnTo>
                  <a:pt x="1008592" y="5824"/>
                </a:lnTo>
                <a:lnTo>
                  <a:pt x="1012825" y="7677"/>
                </a:lnTo>
                <a:lnTo>
                  <a:pt x="1017323" y="9795"/>
                </a:lnTo>
                <a:lnTo>
                  <a:pt x="1021292" y="11648"/>
                </a:lnTo>
                <a:lnTo>
                  <a:pt x="1025261" y="14030"/>
                </a:lnTo>
                <a:lnTo>
                  <a:pt x="1029230" y="16678"/>
                </a:lnTo>
                <a:lnTo>
                  <a:pt x="1032934" y="19325"/>
                </a:lnTo>
                <a:lnTo>
                  <a:pt x="1036638" y="21972"/>
                </a:lnTo>
                <a:lnTo>
                  <a:pt x="1040078" y="25413"/>
                </a:lnTo>
                <a:lnTo>
                  <a:pt x="1043517" y="28590"/>
                </a:lnTo>
                <a:lnTo>
                  <a:pt x="1046692" y="31767"/>
                </a:lnTo>
                <a:lnTo>
                  <a:pt x="1049603" y="35208"/>
                </a:lnTo>
                <a:lnTo>
                  <a:pt x="1052513" y="38914"/>
                </a:lnTo>
                <a:lnTo>
                  <a:pt x="1055159" y="42621"/>
                </a:lnTo>
                <a:lnTo>
                  <a:pt x="1057805" y="46327"/>
                </a:lnTo>
                <a:lnTo>
                  <a:pt x="1059921" y="50562"/>
                </a:lnTo>
                <a:lnTo>
                  <a:pt x="1062038" y="54798"/>
                </a:lnTo>
                <a:lnTo>
                  <a:pt x="1064155" y="58769"/>
                </a:lnTo>
                <a:lnTo>
                  <a:pt x="1065742" y="63269"/>
                </a:lnTo>
                <a:lnTo>
                  <a:pt x="1067330" y="67769"/>
                </a:lnTo>
                <a:lnTo>
                  <a:pt x="1068653" y="72534"/>
                </a:lnTo>
                <a:lnTo>
                  <a:pt x="1069446" y="77035"/>
                </a:lnTo>
                <a:lnTo>
                  <a:pt x="1070505" y="81800"/>
                </a:lnTo>
                <a:lnTo>
                  <a:pt x="1071034" y="86565"/>
                </a:lnTo>
                <a:lnTo>
                  <a:pt x="1071563" y="91330"/>
                </a:lnTo>
                <a:lnTo>
                  <a:pt x="1071563" y="96095"/>
                </a:lnTo>
                <a:lnTo>
                  <a:pt x="1071563" y="404499"/>
                </a:lnTo>
                <a:lnTo>
                  <a:pt x="1065742" y="405028"/>
                </a:lnTo>
                <a:lnTo>
                  <a:pt x="1060451" y="405823"/>
                </a:lnTo>
                <a:lnTo>
                  <a:pt x="1054894" y="406617"/>
                </a:lnTo>
                <a:lnTo>
                  <a:pt x="1049338" y="407940"/>
                </a:lnTo>
                <a:lnTo>
                  <a:pt x="1043782" y="408999"/>
                </a:lnTo>
                <a:lnTo>
                  <a:pt x="1038490" y="410588"/>
                </a:lnTo>
                <a:lnTo>
                  <a:pt x="1033198" y="412176"/>
                </a:lnTo>
                <a:lnTo>
                  <a:pt x="1027907" y="414029"/>
                </a:lnTo>
                <a:lnTo>
                  <a:pt x="1017588" y="418000"/>
                </a:lnTo>
                <a:lnTo>
                  <a:pt x="1007798" y="422500"/>
                </a:lnTo>
                <a:lnTo>
                  <a:pt x="998273" y="427795"/>
                </a:lnTo>
                <a:lnTo>
                  <a:pt x="989013" y="433619"/>
                </a:lnTo>
                <a:lnTo>
                  <a:pt x="980017" y="439707"/>
                </a:lnTo>
                <a:lnTo>
                  <a:pt x="971550" y="446590"/>
                </a:lnTo>
                <a:lnTo>
                  <a:pt x="963877" y="453738"/>
                </a:lnTo>
                <a:lnTo>
                  <a:pt x="956204" y="461680"/>
                </a:lnTo>
                <a:lnTo>
                  <a:pt x="949060" y="469622"/>
                </a:lnTo>
                <a:lnTo>
                  <a:pt x="942446" y="478357"/>
                </a:lnTo>
                <a:lnTo>
                  <a:pt x="936360" y="487358"/>
                </a:lnTo>
                <a:lnTo>
                  <a:pt x="930804" y="496888"/>
                </a:lnTo>
                <a:lnTo>
                  <a:pt x="925248" y="493447"/>
                </a:lnTo>
                <a:lnTo>
                  <a:pt x="919956" y="490005"/>
                </a:lnTo>
                <a:lnTo>
                  <a:pt x="914929" y="486299"/>
                </a:lnTo>
                <a:lnTo>
                  <a:pt x="910167" y="481799"/>
                </a:lnTo>
                <a:lnTo>
                  <a:pt x="905404" y="477299"/>
                </a:lnTo>
                <a:lnTo>
                  <a:pt x="901435" y="472533"/>
                </a:lnTo>
                <a:lnTo>
                  <a:pt x="897202" y="467504"/>
                </a:lnTo>
                <a:lnTo>
                  <a:pt x="893762" y="462209"/>
                </a:lnTo>
                <a:lnTo>
                  <a:pt x="890587" y="456385"/>
                </a:lnTo>
                <a:lnTo>
                  <a:pt x="887677" y="450561"/>
                </a:lnTo>
                <a:lnTo>
                  <a:pt x="885296" y="444472"/>
                </a:lnTo>
                <a:lnTo>
                  <a:pt x="883179" y="438648"/>
                </a:lnTo>
                <a:lnTo>
                  <a:pt x="881592" y="431766"/>
                </a:lnTo>
                <a:lnTo>
                  <a:pt x="880533" y="425412"/>
                </a:lnTo>
                <a:lnTo>
                  <a:pt x="879739" y="418529"/>
                </a:lnTo>
                <a:lnTo>
                  <a:pt x="879475" y="411911"/>
                </a:lnTo>
                <a:lnTo>
                  <a:pt x="879475" y="96095"/>
                </a:lnTo>
                <a:lnTo>
                  <a:pt x="879739" y="91330"/>
                </a:lnTo>
                <a:lnTo>
                  <a:pt x="880004" y="86565"/>
                </a:lnTo>
                <a:lnTo>
                  <a:pt x="880533" y="81800"/>
                </a:lnTo>
                <a:lnTo>
                  <a:pt x="881327" y="77035"/>
                </a:lnTo>
                <a:lnTo>
                  <a:pt x="882650" y="72534"/>
                </a:lnTo>
                <a:lnTo>
                  <a:pt x="883708" y="67769"/>
                </a:lnTo>
                <a:lnTo>
                  <a:pt x="885560" y="63269"/>
                </a:lnTo>
                <a:lnTo>
                  <a:pt x="887148" y="58769"/>
                </a:lnTo>
                <a:lnTo>
                  <a:pt x="889000" y="54798"/>
                </a:lnTo>
                <a:lnTo>
                  <a:pt x="891381" y="50562"/>
                </a:lnTo>
                <a:lnTo>
                  <a:pt x="893498" y="46327"/>
                </a:lnTo>
                <a:lnTo>
                  <a:pt x="895879" y="42621"/>
                </a:lnTo>
                <a:lnTo>
                  <a:pt x="898790" y="38914"/>
                </a:lnTo>
                <a:lnTo>
                  <a:pt x="901435" y="35208"/>
                </a:lnTo>
                <a:lnTo>
                  <a:pt x="904610" y="31767"/>
                </a:lnTo>
                <a:lnTo>
                  <a:pt x="907785" y="28590"/>
                </a:lnTo>
                <a:lnTo>
                  <a:pt x="910960" y="25413"/>
                </a:lnTo>
                <a:lnTo>
                  <a:pt x="914400" y="21972"/>
                </a:lnTo>
                <a:lnTo>
                  <a:pt x="918104" y="19325"/>
                </a:lnTo>
                <a:lnTo>
                  <a:pt x="921808" y="16678"/>
                </a:lnTo>
                <a:lnTo>
                  <a:pt x="926042" y="14030"/>
                </a:lnTo>
                <a:lnTo>
                  <a:pt x="929746" y="11648"/>
                </a:lnTo>
                <a:lnTo>
                  <a:pt x="933979" y="9795"/>
                </a:lnTo>
                <a:lnTo>
                  <a:pt x="937948" y="7677"/>
                </a:lnTo>
                <a:lnTo>
                  <a:pt x="942710" y="5824"/>
                </a:lnTo>
                <a:lnTo>
                  <a:pt x="946944" y="4500"/>
                </a:lnTo>
                <a:lnTo>
                  <a:pt x="951706" y="3177"/>
                </a:lnTo>
                <a:lnTo>
                  <a:pt x="956204" y="2118"/>
                </a:lnTo>
                <a:lnTo>
                  <a:pt x="960967" y="1323"/>
                </a:lnTo>
                <a:lnTo>
                  <a:pt x="965730" y="794"/>
                </a:lnTo>
                <a:lnTo>
                  <a:pt x="970757" y="529"/>
                </a:lnTo>
                <a:lnTo>
                  <a:pt x="975519" y="0"/>
                </a:lnTo>
                <a:close/>
                <a:moveTo>
                  <a:pt x="735674" y="0"/>
                </a:moveTo>
                <a:lnTo>
                  <a:pt x="740708" y="529"/>
                </a:lnTo>
                <a:lnTo>
                  <a:pt x="745478" y="794"/>
                </a:lnTo>
                <a:lnTo>
                  <a:pt x="750512" y="1323"/>
                </a:lnTo>
                <a:lnTo>
                  <a:pt x="755016" y="2118"/>
                </a:lnTo>
                <a:lnTo>
                  <a:pt x="759785" y="3177"/>
                </a:lnTo>
                <a:lnTo>
                  <a:pt x="764289" y="4500"/>
                </a:lnTo>
                <a:lnTo>
                  <a:pt x="768793" y="5824"/>
                </a:lnTo>
                <a:lnTo>
                  <a:pt x="773032" y="7677"/>
                </a:lnTo>
                <a:lnTo>
                  <a:pt x="777271" y="9795"/>
                </a:lnTo>
                <a:lnTo>
                  <a:pt x="781511" y="11648"/>
                </a:lnTo>
                <a:lnTo>
                  <a:pt x="785485" y="14030"/>
                </a:lnTo>
                <a:lnTo>
                  <a:pt x="789459" y="16677"/>
                </a:lnTo>
                <a:lnTo>
                  <a:pt x="793433" y="19325"/>
                </a:lnTo>
                <a:lnTo>
                  <a:pt x="796878" y="21972"/>
                </a:lnTo>
                <a:lnTo>
                  <a:pt x="800322" y="25413"/>
                </a:lnTo>
                <a:lnTo>
                  <a:pt x="803766" y="28590"/>
                </a:lnTo>
                <a:lnTo>
                  <a:pt x="806946" y="31766"/>
                </a:lnTo>
                <a:lnTo>
                  <a:pt x="809860" y="35208"/>
                </a:lnTo>
                <a:lnTo>
                  <a:pt x="812775" y="38914"/>
                </a:lnTo>
                <a:lnTo>
                  <a:pt x="815424" y="42620"/>
                </a:lnTo>
                <a:lnTo>
                  <a:pt x="817809" y="46326"/>
                </a:lnTo>
                <a:lnTo>
                  <a:pt x="820193" y="50562"/>
                </a:lnTo>
                <a:lnTo>
                  <a:pt x="822313" y="54797"/>
                </a:lnTo>
                <a:lnTo>
                  <a:pt x="824167" y="58768"/>
                </a:lnTo>
                <a:lnTo>
                  <a:pt x="826022" y="63268"/>
                </a:lnTo>
                <a:lnTo>
                  <a:pt x="827347" y="67769"/>
                </a:lnTo>
                <a:lnTo>
                  <a:pt x="828936" y="72533"/>
                </a:lnTo>
                <a:lnTo>
                  <a:pt x="829731" y="77034"/>
                </a:lnTo>
                <a:lnTo>
                  <a:pt x="830526" y="81799"/>
                </a:lnTo>
                <a:lnTo>
                  <a:pt x="831586" y="86564"/>
                </a:lnTo>
                <a:lnTo>
                  <a:pt x="831851" y="91329"/>
                </a:lnTo>
                <a:lnTo>
                  <a:pt x="831851" y="96094"/>
                </a:lnTo>
                <a:lnTo>
                  <a:pt x="831851" y="411906"/>
                </a:lnTo>
                <a:lnTo>
                  <a:pt x="831851" y="416936"/>
                </a:lnTo>
                <a:lnTo>
                  <a:pt x="831586" y="421701"/>
                </a:lnTo>
                <a:lnTo>
                  <a:pt x="830526" y="426466"/>
                </a:lnTo>
                <a:lnTo>
                  <a:pt x="829731" y="431231"/>
                </a:lnTo>
                <a:lnTo>
                  <a:pt x="828936" y="435996"/>
                </a:lnTo>
                <a:lnTo>
                  <a:pt x="827347" y="440231"/>
                </a:lnTo>
                <a:lnTo>
                  <a:pt x="826022" y="444996"/>
                </a:lnTo>
                <a:lnTo>
                  <a:pt x="824167" y="449232"/>
                </a:lnTo>
                <a:lnTo>
                  <a:pt x="822313" y="453468"/>
                </a:lnTo>
                <a:lnTo>
                  <a:pt x="820193" y="457703"/>
                </a:lnTo>
                <a:lnTo>
                  <a:pt x="817809" y="461674"/>
                </a:lnTo>
                <a:lnTo>
                  <a:pt x="815424" y="465380"/>
                </a:lnTo>
                <a:lnTo>
                  <a:pt x="812775" y="469086"/>
                </a:lnTo>
                <a:lnTo>
                  <a:pt x="809860" y="473057"/>
                </a:lnTo>
                <a:lnTo>
                  <a:pt x="806946" y="476498"/>
                </a:lnTo>
                <a:lnTo>
                  <a:pt x="803766" y="479940"/>
                </a:lnTo>
                <a:lnTo>
                  <a:pt x="800322" y="483116"/>
                </a:lnTo>
                <a:lnTo>
                  <a:pt x="796878" y="486028"/>
                </a:lnTo>
                <a:lnTo>
                  <a:pt x="793433" y="488940"/>
                </a:lnTo>
                <a:lnTo>
                  <a:pt x="789459" y="491323"/>
                </a:lnTo>
                <a:lnTo>
                  <a:pt x="785485" y="493970"/>
                </a:lnTo>
                <a:lnTo>
                  <a:pt x="781511" y="496352"/>
                </a:lnTo>
                <a:lnTo>
                  <a:pt x="777271" y="498470"/>
                </a:lnTo>
                <a:lnTo>
                  <a:pt x="773032" y="500323"/>
                </a:lnTo>
                <a:lnTo>
                  <a:pt x="768793" y="502176"/>
                </a:lnTo>
                <a:lnTo>
                  <a:pt x="764289" y="503500"/>
                </a:lnTo>
                <a:lnTo>
                  <a:pt x="759785" y="504823"/>
                </a:lnTo>
                <a:lnTo>
                  <a:pt x="755016" y="505882"/>
                </a:lnTo>
                <a:lnTo>
                  <a:pt x="750512" y="506677"/>
                </a:lnTo>
                <a:lnTo>
                  <a:pt x="745478" y="507471"/>
                </a:lnTo>
                <a:lnTo>
                  <a:pt x="740708" y="508000"/>
                </a:lnTo>
                <a:lnTo>
                  <a:pt x="735674" y="508000"/>
                </a:lnTo>
                <a:lnTo>
                  <a:pt x="730905" y="508000"/>
                </a:lnTo>
                <a:lnTo>
                  <a:pt x="725871" y="507471"/>
                </a:lnTo>
                <a:lnTo>
                  <a:pt x="721367" y="506677"/>
                </a:lnTo>
                <a:lnTo>
                  <a:pt x="716333" y="505882"/>
                </a:lnTo>
                <a:lnTo>
                  <a:pt x="711564" y="504823"/>
                </a:lnTo>
                <a:lnTo>
                  <a:pt x="707060" y="503500"/>
                </a:lnTo>
                <a:lnTo>
                  <a:pt x="702821" y="502176"/>
                </a:lnTo>
                <a:lnTo>
                  <a:pt x="698317" y="500323"/>
                </a:lnTo>
                <a:lnTo>
                  <a:pt x="694077" y="498470"/>
                </a:lnTo>
                <a:lnTo>
                  <a:pt x="690103" y="496352"/>
                </a:lnTo>
                <a:lnTo>
                  <a:pt x="685864" y="493970"/>
                </a:lnTo>
                <a:lnTo>
                  <a:pt x="681890" y="491323"/>
                </a:lnTo>
                <a:lnTo>
                  <a:pt x="678180" y="488940"/>
                </a:lnTo>
                <a:lnTo>
                  <a:pt x="674736" y="486028"/>
                </a:lnTo>
                <a:lnTo>
                  <a:pt x="671292" y="483116"/>
                </a:lnTo>
                <a:lnTo>
                  <a:pt x="667583" y="479940"/>
                </a:lnTo>
                <a:lnTo>
                  <a:pt x="664403" y="476498"/>
                </a:lnTo>
                <a:lnTo>
                  <a:pt x="661754" y="473057"/>
                </a:lnTo>
                <a:lnTo>
                  <a:pt x="658839" y="469086"/>
                </a:lnTo>
                <a:lnTo>
                  <a:pt x="655925" y="465380"/>
                </a:lnTo>
                <a:lnTo>
                  <a:pt x="653540" y="461674"/>
                </a:lnTo>
                <a:lnTo>
                  <a:pt x="651156" y="457703"/>
                </a:lnTo>
                <a:lnTo>
                  <a:pt x="648771" y="453468"/>
                </a:lnTo>
                <a:lnTo>
                  <a:pt x="647181" y="449232"/>
                </a:lnTo>
                <a:lnTo>
                  <a:pt x="645327" y="444996"/>
                </a:lnTo>
                <a:lnTo>
                  <a:pt x="643737" y="440231"/>
                </a:lnTo>
                <a:lnTo>
                  <a:pt x="642412" y="435996"/>
                </a:lnTo>
                <a:lnTo>
                  <a:pt x="641353" y="431231"/>
                </a:lnTo>
                <a:lnTo>
                  <a:pt x="640558" y="426466"/>
                </a:lnTo>
                <a:lnTo>
                  <a:pt x="640028" y="421701"/>
                </a:lnTo>
                <a:lnTo>
                  <a:pt x="639763" y="416936"/>
                </a:lnTo>
                <a:lnTo>
                  <a:pt x="639763" y="411906"/>
                </a:lnTo>
                <a:lnTo>
                  <a:pt x="639763" y="198805"/>
                </a:lnTo>
                <a:lnTo>
                  <a:pt x="639763" y="96094"/>
                </a:lnTo>
                <a:lnTo>
                  <a:pt x="639763" y="91329"/>
                </a:lnTo>
                <a:lnTo>
                  <a:pt x="640028" y="86564"/>
                </a:lnTo>
                <a:lnTo>
                  <a:pt x="640558" y="81799"/>
                </a:lnTo>
                <a:lnTo>
                  <a:pt x="641353" y="77034"/>
                </a:lnTo>
                <a:lnTo>
                  <a:pt x="642412" y="72533"/>
                </a:lnTo>
                <a:lnTo>
                  <a:pt x="643737" y="67769"/>
                </a:lnTo>
                <a:lnTo>
                  <a:pt x="645327" y="63268"/>
                </a:lnTo>
                <a:lnTo>
                  <a:pt x="647181" y="58768"/>
                </a:lnTo>
                <a:lnTo>
                  <a:pt x="648771" y="54797"/>
                </a:lnTo>
                <a:lnTo>
                  <a:pt x="651156" y="50562"/>
                </a:lnTo>
                <a:lnTo>
                  <a:pt x="653540" y="46326"/>
                </a:lnTo>
                <a:lnTo>
                  <a:pt x="655925" y="42620"/>
                </a:lnTo>
                <a:lnTo>
                  <a:pt x="658839" y="38914"/>
                </a:lnTo>
                <a:lnTo>
                  <a:pt x="661754" y="35208"/>
                </a:lnTo>
                <a:lnTo>
                  <a:pt x="664403" y="31766"/>
                </a:lnTo>
                <a:lnTo>
                  <a:pt x="667583" y="28590"/>
                </a:lnTo>
                <a:lnTo>
                  <a:pt x="671292" y="25413"/>
                </a:lnTo>
                <a:lnTo>
                  <a:pt x="674736" y="21972"/>
                </a:lnTo>
                <a:lnTo>
                  <a:pt x="678180" y="19325"/>
                </a:lnTo>
                <a:lnTo>
                  <a:pt x="681890" y="16677"/>
                </a:lnTo>
                <a:lnTo>
                  <a:pt x="685864" y="14030"/>
                </a:lnTo>
                <a:lnTo>
                  <a:pt x="690103" y="11648"/>
                </a:lnTo>
                <a:lnTo>
                  <a:pt x="694077" y="9795"/>
                </a:lnTo>
                <a:lnTo>
                  <a:pt x="698317" y="7677"/>
                </a:lnTo>
                <a:lnTo>
                  <a:pt x="702821" y="5824"/>
                </a:lnTo>
                <a:lnTo>
                  <a:pt x="707060" y="4500"/>
                </a:lnTo>
                <a:lnTo>
                  <a:pt x="711564" y="3177"/>
                </a:lnTo>
                <a:lnTo>
                  <a:pt x="716333" y="2118"/>
                </a:lnTo>
                <a:lnTo>
                  <a:pt x="721367" y="1323"/>
                </a:lnTo>
                <a:lnTo>
                  <a:pt x="725871" y="794"/>
                </a:lnTo>
                <a:lnTo>
                  <a:pt x="730905" y="529"/>
                </a:lnTo>
                <a:lnTo>
                  <a:pt x="735674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KSO_Shape"/>
          <p:cNvSpPr/>
          <p:nvPr/>
        </p:nvSpPr>
        <p:spPr bwMode="auto">
          <a:xfrm>
            <a:off x="2026920" y="4033520"/>
            <a:ext cx="1078230" cy="755015"/>
          </a:xfrm>
          <a:custGeom>
            <a:avLst/>
            <a:gdLst/>
            <a:ahLst/>
            <a:cxnLst/>
            <a:rect l="0" t="0" r="r" b="b"/>
            <a:pathLst>
              <a:path w="5226050" h="3657600">
                <a:moveTo>
                  <a:pt x="3327400" y="1387475"/>
                </a:moveTo>
                <a:lnTo>
                  <a:pt x="3327400" y="1631950"/>
                </a:lnTo>
                <a:lnTo>
                  <a:pt x="3092450" y="1631950"/>
                </a:lnTo>
                <a:lnTo>
                  <a:pt x="3092450" y="1622425"/>
                </a:lnTo>
                <a:lnTo>
                  <a:pt x="3327400" y="1387475"/>
                </a:lnTo>
                <a:close/>
                <a:moveTo>
                  <a:pt x="3648075" y="1212850"/>
                </a:moveTo>
                <a:lnTo>
                  <a:pt x="3886200" y="1212850"/>
                </a:lnTo>
                <a:lnTo>
                  <a:pt x="3886200" y="1631950"/>
                </a:lnTo>
                <a:lnTo>
                  <a:pt x="3648075" y="1631950"/>
                </a:lnTo>
                <a:lnTo>
                  <a:pt x="3648075" y="1212850"/>
                </a:lnTo>
                <a:close/>
                <a:moveTo>
                  <a:pt x="3498850" y="1212850"/>
                </a:moveTo>
                <a:lnTo>
                  <a:pt x="3606800" y="1212850"/>
                </a:lnTo>
                <a:lnTo>
                  <a:pt x="3606800" y="1631950"/>
                </a:lnTo>
                <a:lnTo>
                  <a:pt x="3368675" y="1631950"/>
                </a:lnTo>
                <a:lnTo>
                  <a:pt x="3368675" y="1343025"/>
                </a:lnTo>
                <a:lnTo>
                  <a:pt x="3498850" y="1212850"/>
                </a:lnTo>
                <a:close/>
                <a:moveTo>
                  <a:pt x="2470150" y="1060450"/>
                </a:moveTo>
                <a:lnTo>
                  <a:pt x="2489200" y="1060450"/>
                </a:lnTo>
                <a:lnTo>
                  <a:pt x="2511425" y="1060450"/>
                </a:lnTo>
                <a:lnTo>
                  <a:pt x="2530475" y="1066800"/>
                </a:lnTo>
                <a:lnTo>
                  <a:pt x="2549525" y="1076325"/>
                </a:lnTo>
                <a:lnTo>
                  <a:pt x="2565400" y="1089025"/>
                </a:lnTo>
                <a:lnTo>
                  <a:pt x="2578100" y="1104900"/>
                </a:lnTo>
                <a:lnTo>
                  <a:pt x="2590800" y="1123950"/>
                </a:lnTo>
                <a:lnTo>
                  <a:pt x="2597150" y="1143000"/>
                </a:lnTo>
                <a:lnTo>
                  <a:pt x="2600325" y="1165225"/>
                </a:lnTo>
                <a:lnTo>
                  <a:pt x="2597150" y="1187450"/>
                </a:lnTo>
                <a:lnTo>
                  <a:pt x="2590800" y="1206500"/>
                </a:lnTo>
                <a:lnTo>
                  <a:pt x="2581275" y="1225550"/>
                </a:lnTo>
                <a:lnTo>
                  <a:pt x="2568575" y="1241425"/>
                </a:lnTo>
                <a:lnTo>
                  <a:pt x="2552700" y="1254125"/>
                </a:lnTo>
                <a:lnTo>
                  <a:pt x="2533650" y="1266825"/>
                </a:lnTo>
                <a:lnTo>
                  <a:pt x="2514600" y="1273175"/>
                </a:lnTo>
                <a:lnTo>
                  <a:pt x="1568371" y="1588585"/>
                </a:lnTo>
                <a:lnTo>
                  <a:pt x="1470025" y="2333625"/>
                </a:lnTo>
                <a:lnTo>
                  <a:pt x="1463675" y="2362200"/>
                </a:lnTo>
                <a:lnTo>
                  <a:pt x="1457325" y="2387600"/>
                </a:lnTo>
                <a:lnTo>
                  <a:pt x="1444625" y="2409825"/>
                </a:lnTo>
                <a:lnTo>
                  <a:pt x="1441450" y="2414588"/>
                </a:lnTo>
                <a:lnTo>
                  <a:pt x="1441450" y="3508375"/>
                </a:lnTo>
                <a:lnTo>
                  <a:pt x="1438275" y="3536950"/>
                </a:lnTo>
                <a:lnTo>
                  <a:pt x="1431925" y="3565525"/>
                </a:lnTo>
                <a:lnTo>
                  <a:pt x="1416050" y="3590925"/>
                </a:lnTo>
                <a:lnTo>
                  <a:pt x="1400175" y="3613150"/>
                </a:lnTo>
                <a:lnTo>
                  <a:pt x="1377950" y="3632200"/>
                </a:lnTo>
                <a:lnTo>
                  <a:pt x="1352550" y="3644900"/>
                </a:lnTo>
                <a:lnTo>
                  <a:pt x="1323975" y="3654425"/>
                </a:lnTo>
                <a:lnTo>
                  <a:pt x="1292225" y="3657600"/>
                </a:lnTo>
                <a:lnTo>
                  <a:pt x="1263650" y="3654425"/>
                </a:lnTo>
                <a:lnTo>
                  <a:pt x="1235075" y="3644900"/>
                </a:lnTo>
                <a:lnTo>
                  <a:pt x="1209675" y="3632200"/>
                </a:lnTo>
                <a:lnTo>
                  <a:pt x="1187450" y="3613150"/>
                </a:lnTo>
                <a:lnTo>
                  <a:pt x="1168400" y="3590925"/>
                </a:lnTo>
                <a:lnTo>
                  <a:pt x="1155700" y="3565525"/>
                </a:lnTo>
                <a:lnTo>
                  <a:pt x="1146175" y="3536950"/>
                </a:lnTo>
                <a:lnTo>
                  <a:pt x="1143000" y="3508375"/>
                </a:lnTo>
                <a:lnTo>
                  <a:pt x="1143000" y="2473801"/>
                </a:lnTo>
                <a:lnTo>
                  <a:pt x="1139825" y="2473325"/>
                </a:lnTo>
                <a:lnTo>
                  <a:pt x="1031875" y="2459831"/>
                </a:lnTo>
                <a:lnTo>
                  <a:pt x="1031875" y="3508375"/>
                </a:lnTo>
                <a:lnTo>
                  <a:pt x="1028700" y="3536950"/>
                </a:lnTo>
                <a:lnTo>
                  <a:pt x="1019175" y="3565525"/>
                </a:lnTo>
                <a:lnTo>
                  <a:pt x="1006475" y="3590925"/>
                </a:lnTo>
                <a:lnTo>
                  <a:pt x="987425" y="3613150"/>
                </a:lnTo>
                <a:lnTo>
                  <a:pt x="965200" y="3632200"/>
                </a:lnTo>
                <a:lnTo>
                  <a:pt x="939800" y="3644900"/>
                </a:lnTo>
                <a:lnTo>
                  <a:pt x="911225" y="3654425"/>
                </a:lnTo>
                <a:lnTo>
                  <a:pt x="882650" y="3657600"/>
                </a:lnTo>
                <a:lnTo>
                  <a:pt x="850900" y="3654425"/>
                </a:lnTo>
                <a:lnTo>
                  <a:pt x="822325" y="3644900"/>
                </a:lnTo>
                <a:lnTo>
                  <a:pt x="796925" y="3632200"/>
                </a:lnTo>
                <a:lnTo>
                  <a:pt x="774700" y="3613150"/>
                </a:lnTo>
                <a:lnTo>
                  <a:pt x="755650" y="3590925"/>
                </a:lnTo>
                <a:lnTo>
                  <a:pt x="742950" y="3565525"/>
                </a:lnTo>
                <a:lnTo>
                  <a:pt x="733425" y="3536950"/>
                </a:lnTo>
                <a:lnTo>
                  <a:pt x="730250" y="3508375"/>
                </a:lnTo>
                <a:lnTo>
                  <a:pt x="730250" y="2397125"/>
                </a:lnTo>
                <a:lnTo>
                  <a:pt x="733425" y="2368550"/>
                </a:lnTo>
                <a:lnTo>
                  <a:pt x="742950" y="2339975"/>
                </a:lnTo>
                <a:lnTo>
                  <a:pt x="743744" y="2338388"/>
                </a:lnTo>
                <a:lnTo>
                  <a:pt x="742950" y="2336800"/>
                </a:lnTo>
                <a:lnTo>
                  <a:pt x="736600" y="2314575"/>
                </a:lnTo>
                <a:lnTo>
                  <a:pt x="730250" y="2292350"/>
                </a:lnTo>
                <a:lnTo>
                  <a:pt x="730250" y="2263775"/>
                </a:lnTo>
                <a:lnTo>
                  <a:pt x="733425" y="2235200"/>
                </a:lnTo>
                <a:lnTo>
                  <a:pt x="825831" y="1545236"/>
                </a:lnTo>
                <a:lnTo>
                  <a:pt x="679450" y="1892300"/>
                </a:lnTo>
                <a:lnTo>
                  <a:pt x="669925" y="1911350"/>
                </a:lnTo>
                <a:lnTo>
                  <a:pt x="669217" y="1912766"/>
                </a:lnTo>
                <a:lnTo>
                  <a:pt x="666750" y="1917700"/>
                </a:lnTo>
                <a:lnTo>
                  <a:pt x="657225" y="1936750"/>
                </a:lnTo>
                <a:lnTo>
                  <a:pt x="641350" y="1952625"/>
                </a:lnTo>
                <a:lnTo>
                  <a:pt x="625475" y="1962150"/>
                </a:lnTo>
                <a:lnTo>
                  <a:pt x="606425" y="1971675"/>
                </a:lnTo>
                <a:lnTo>
                  <a:pt x="584200" y="1974850"/>
                </a:lnTo>
                <a:lnTo>
                  <a:pt x="561975" y="1974850"/>
                </a:lnTo>
                <a:lnTo>
                  <a:pt x="542925" y="1971675"/>
                </a:lnTo>
                <a:lnTo>
                  <a:pt x="76200" y="1774825"/>
                </a:lnTo>
                <a:lnTo>
                  <a:pt x="57150" y="1765300"/>
                </a:lnTo>
                <a:lnTo>
                  <a:pt x="38100" y="1752600"/>
                </a:lnTo>
                <a:lnTo>
                  <a:pt x="25400" y="1739900"/>
                </a:lnTo>
                <a:lnTo>
                  <a:pt x="12700" y="1720850"/>
                </a:lnTo>
                <a:lnTo>
                  <a:pt x="3175" y="1704975"/>
                </a:lnTo>
                <a:lnTo>
                  <a:pt x="0" y="1682750"/>
                </a:lnTo>
                <a:lnTo>
                  <a:pt x="0" y="1660525"/>
                </a:lnTo>
                <a:lnTo>
                  <a:pt x="3175" y="1641475"/>
                </a:lnTo>
                <a:lnTo>
                  <a:pt x="12700" y="1619250"/>
                </a:lnTo>
                <a:lnTo>
                  <a:pt x="22225" y="1603375"/>
                </a:lnTo>
                <a:lnTo>
                  <a:pt x="38100" y="1587500"/>
                </a:lnTo>
                <a:lnTo>
                  <a:pt x="53975" y="1574800"/>
                </a:lnTo>
                <a:lnTo>
                  <a:pt x="73025" y="1568450"/>
                </a:lnTo>
                <a:lnTo>
                  <a:pt x="95250" y="1562100"/>
                </a:lnTo>
                <a:lnTo>
                  <a:pt x="114300" y="1562100"/>
                </a:lnTo>
                <a:lnTo>
                  <a:pt x="136525" y="1568450"/>
                </a:lnTo>
                <a:lnTo>
                  <a:pt x="516862" y="1728864"/>
                </a:lnTo>
                <a:lnTo>
                  <a:pt x="669925" y="1368425"/>
                </a:lnTo>
                <a:lnTo>
                  <a:pt x="679450" y="1346200"/>
                </a:lnTo>
                <a:lnTo>
                  <a:pt x="688975" y="1330325"/>
                </a:lnTo>
                <a:lnTo>
                  <a:pt x="704850" y="1314450"/>
                </a:lnTo>
                <a:lnTo>
                  <a:pt x="714375" y="1304925"/>
                </a:lnTo>
                <a:lnTo>
                  <a:pt x="730250" y="1295400"/>
                </a:lnTo>
                <a:lnTo>
                  <a:pt x="746125" y="1285875"/>
                </a:lnTo>
                <a:lnTo>
                  <a:pt x="787400" y="1273175"/>
                </a:lnTo>
                <a:lnTo>
                  <a:pt x="831850" y="1260475"/>
                </a:lnTo>
                <a:lnTo>
                  <a:pt x="882650" y="1254125"/>
                </a:lnTo>
                <a:lnTo>
                  <a:pt x="936625" y="1250950"/>
                </a:lnTo>
                <a:lnTo>
                  <a:pt x="990600" y="1250950"/>
                </a:lnTo>
                <a:lnTo>
                  <a:pt x="1092200" y="1250950"/>
                </a:lnTo>
                <a:lnTo>
                  <a:pt x="1171575" y="1260475"/>
                </a:lnTo>
                <a:lnTo>
                  <a:pt x="1301750" y="1276350"/>
                </a:lnTo>
                <a:lnTo>
                  <a:pt x="1377950" y="1289050"/>
                </a:lnTo>
                <a:lnTo>
                  <a:pt x="1473200" y="1311275"/>
                </a:lnTo>
                <a:lnTo>
                  <a:pt x="1524000" y="1323975"/>
                </a:lnTo>
                <a:lnTo>
                  <a:pt x="1571625" y="1339850"/>
                </a:lnTo>
                <a:lnTo>
                  <a:pt x="1604727" y="1351672"/>
                </a:lnTo>
                <a:lnTo>
                  <a:pt x="2470150" y="1060450"/>
                </a:lnTo>
                <a:close/>
                <a:moveTo>
                  <a:pt x="4162425" y="914400"/>
                </a:moveTo>
                <a:lnTo>
                  <a:pt x="4162425" y="1631950"/>
                </a:lnTo>
                <a:lnTo>
                  <a:pt x="3924300" y="1631950"/>
                </a:lnTo>
                <a:lnTo>
                  <a:pt x="3924300" y="1168400"/>
                </a:lnTo>
                <a:lnTo>
                  <a:pt x="4162425" y="914400"/>
                </a:lnTo>
                <a:close/>
                <a:moveTo>
                  <a:pt x="1193800" y="593725"/>
                </a:moveTo>
                <a:lnTo>
                  <a:pt x="1228725" y="596900"/>
                </a:lnTo>
                <a:lnTo>
                  <a:pt x="1260475" y="603250"/>
                </a:lnTo>
                <a:lnTo>
                  <a:pt x="1289050" y="612775"/>
                </a:lnTo>
                <a:lnTo>
                  <a:pt x="1317625" y="625475"/>
                </a:lnTo>
                <a:lnTo>
                  <a:pt x="1346200" y="638175"/>
                </a:lnTo>
                <a:lnTo>
                  <a:pt x="1371600" y="657225"/>
                </a:lnTo>
                <a:lnTo>
                  <a:pt x="1397000" y="676275"/>
                </a:lnTo>
                <a:lnTo>
                  <a:pt x="1419225" y="698500"/>
                </a:lnTo>
                <a:lnTo>
                  <a:pt x="1438275" y="720725"/>
                </a:lnTo>
                <a:lnTo>
                  <a:pt x="1454150" y="746125"/>
                </a:lnTo>
                <a:lnTo>
                  <a:pt x="1470025" y="771525"/>
                </a:lnTo>
                <a:lnTo>
                  <a:pt x="1482725" y="800100"/>
                </a:lnTo>
                <a:lnTo>
                  <a:pt x="1492250" y="828675"/>
                </a:lnTo>
                <a:lnTo>
                  <a:pt x="1498600" y="860425"/>
                </a:lnTo>
                <a:lnTo>
                  <a:pt x="1501775" y="892175"/>
                </a:lnTo>
                <a:lnTo>
                  <a:pt x="1501775" y="923925"/>
                </a:lnTo>
                <a:lnTo>
                  <a:pt x="1498600" y="955675"/>
                </a:lnTo>
                <a:lnTo>
                  <a:pt x="1495425" y="987425"/>
                </a:lnTo>
                <a:lnTo>
                  <a:pt x="1485900" y="1019175"/>
                </a:lnTo>
                <a:lnTo>
                  <a:pt x="1473200" y="1047750"/>
                </a:lnTo>
                <a:lnTo>
                  <a:pt x="1457325" y="1073150"/>
                </a:lnTo>
                <a:lnTo>
                  <a:pt x="1441450" y="1101725"/>
                </a:lnTo>
                <a:lnTo>
                  <a:pt x="1422400" y="1123950"/>
                </a:lnTo>
                <a:lnTo>
                  <a:pt x="1400175" y="1146175"/>
                </a:lnTo>
                <a:lnTo>
                  <a:pt x="1377950" y="1165225"/>
                </a:lnTo>
                <a:lnTo>
                  <a:pt x="1352550" y="1184275"/>
                </a:lnTo>
                <a:lnTo>
                  <a:pt x="1327150" y="1196975"/>
                </a:lnTo>
                <a:lnTo>
                  <a:pt x="1298575" y="1209675"/>
                </a:lnTo>
                <a:lnTo>
                  <a:pt x="1270000" y="1219200"/>
                </a:lnTo>
                <a:lnTo>
                  <a:pt x="1238250" y="1225550"/>
                </a:lnTo>
                <a:lnTo>
                  <a:pt x="1206500" y="1228725"/>
                </a:lnTo>
                <a:lnTo>
                  <a:pt x="1174750" y="1231900"/>
                </a:lnTo>
                <a:lnTo>
                  <a:pt x="1143000" y="1228725"/>
                </a:lnTo>
                <a:lnTo>
                  <a:pt x="1111250" y="1222375"/>
                </a:lnTo>
                <a:lnTo>
                  <a:pt x="1079500" y="1212850"/>
                </a:lnTo>
                <a:lnTo>
                  <a:pt x="1050925" y="1200150"/>
                </a:lnTo>
                <a:lnTo>
                  <a:pt x="1022350" y="1187450"/>
                </a:lnTo>
                <a:lnTo>
                  <a:pt x="996950" y="1168400"/>
                </a:lnTo>
                <a:lnTo>
                  <a:pt x="974725" y="1149350"/>
                </a:lnTo>
                <a:lnTo>
                  <a:pt x="952500" y="1130300"/>
                </a:lnTo>
                <a:lnTo>
                  <a:pt x="933450" y="1104900"/>
                </a:lnTo>
                <a:lnTo>
                  <a:pt x="914400" y="1079500"/>
                </a:lnTo>
                <a:lnTo>
                  <a:pt x="901700" y="1054100"/>
                </a:lnTo>
                <a:lnTo>
                  <a:pt x="889000" y="1025525"/>
                </a:lnTo>
                <a:lnTo>
                  <a:pt x="879475" y="996950"/>
                </a:lnTo>
                <a:lnTo>
                  <a:pt x="873125" y="965200"/>
                </a:lnTo>
                <a:lnTo>
                  <a:pt x="866775" y="936625"/>
                </a:lnTo>
                <a:lnTo>
                  <a:pt x="866775" y="904875"/>
                </a:lnTo>
                <a:lnTo>
                  <a:pt x="869950" y="869950"/>
                </a:lnTo>
                <a:lnTo>
                  <a:pt x="876300" y="838200"/>
                </a:lnTo>
                <a:lnTo>
                  <a:pt x="885825" y="809625"/>
                </a:lnTo>
                <a:lnTo>
                  <a:pt x="895350" y="777875"/>
                </a:lnTo>
                <a:lnTo>
                  <a:pt x="911225" y="752475"/>
                </a:lnTo>
                <a:lnTo>
                  <a:pt x="927100" y="727075"/>
                </a:lnTo>
                <a:lnTo>
                  <a:pt x="946150" y="701675"/>
                </a:lnTo>
                <a:lnTo>
                  <a:pt x="968375" y="679450"/>
                </a:lnTo>
                <a:lnTo>
                  <a:pt x="990600" y="660400"/>
                </a:lnTo>
                <a:lnTo>
                  <a:pt x="1016000" y="644525"/>
                </a:lnTo>
                <a:lnTo>
                  <a:pt x="1044575" y="628650"/>
                </a:lnTo>
                <a:lnTo>
                  <a:pt x="1073150" y="615950"/>
                </a:lnTo>
                <a:lnTo>
                  <a:pt x="1101725" y="606425"/>
                </a:lnTo>
                <a:lnTo>
                  <a:pt x="1130300" y="600075"/>
                </a:lnTo>
                <a:lnTo>
                  <a:pt x="1162050" y="596900"/>
                </a:lnTo>
                <a:lnTo>
                  <a:pt x="1193800" y="593725"/>
                </a:lnTo>
                <a:close/>
                <a:moveTo>
                  <a:pt x="3930650" y="523875"/>
                </a:moveTo>
                <a:lnTo>
                  <a:pt x="4273550" y="523875"/>
                </a:lnTo>
                <a:lnTo>
                  <a:pt x="4289425" y="527050"/>
                </a:lnTo>
                <a:lnTo>
                  <a:pt x="4295775" y="527050"/>
                </a:lnTo>
                <a:lnTo>
                  <a:pt x="4302125" y="530225"/>
                </a:lnTo>
                <a:lnTo>
                  <a:pt x="4311650" y="533400"/>
                </a:lnTo>
                <a:lnTo>
                  <a:pt x="4318000" y="536575"/>
                </a:lnTo>
                <a:lnTo>
                  <a:pt x="4327525" y="546100"/>
                </a:lnTo>
                <a:lnTo>
                  <a:pt x="4337050" y="558800"/>
                </a:lnTo>
                <a:lnTo>
                  <a:pt x="4340225" y="565150"/>
                </a:lnTo>
                <a:lnTo>
                  <a:pt x="4343400" y="571500"/>
                </a:lnTo>
                <a:lnTo>
                  <a:pt x="4346575" y="581025"/>
                </a:lnTo>
                <a:lnTo>
                  <a:pt x="4349750" y="587375"/>
                </a:lnTo>
                <a:lnTo>
                  <a:pt x="4349750" y="603250"/>
                </a:lnTo>
                <a:lnTo>
                  <a:pt x="4349750" y="908050"/>
                </a:lnTo>
                <a:lnTo>
                  <a:pt x="4349750" y="920750"/>
                </a:lnTo>
                <a:lnTo>
                  <a:pt x="4343400" y="936625"/>
                </a:lnTo>
                <a:lnTo>
                  <a:pt x="4337050" y="949325"/>
                </a:lnTo>
                <a:lnTo>
                  <a:pt x="4327525" y="962025"/>
                </a:lnTo>
                <a:lnTo>
                  <a:pt x="4318000" y="971550"/>
                </a:lnTo>
                <a:lnTo>
                  <a:pt x="4305300" y="977900"/>
                </a:lnTo>
                <a:lnTo>
                  <a:pt x="4289425" y="981075"/>
                </a:lnTo>
                <a:lnTo>
                  <a:pt x="4273550" y="984250"/>
                </a:lnTo>
                <a:lnTo>
                  <a:pt x="4257675" y="981075"/>
                </a:lnTo>
                <a:lnTo>
                  <a:pt x="4244975" y="977900"/>
                </a:lnTo>
                <a:lnTo>
                  <a:pt x="4229100" y="971550"/>
                </a:lnTo>
                <a:lnTo>
                  <a:pt x="4219575" y="962025"/>
                </a:lnTo>
                <a:lnTo>
                  <a:pt x="4210050" y="949325"/>
                </a:lnTo>
                <a:lnTo>
                  <a:pt x="4203700" y="936625"/>
                </a:lnTo>
                <a:lnTo>
                  <a:pt x="4197350" y="920750"/>
                </a:lnTo>
                <a:lnTo>
                  <a:pt x="4197350" y="908050"/>
                </a:lnTo>
                <a:lnTo>
                  <a:pt x="4197350" y="787400"/>
                </a:lnTo>
                <a:lnTo>
                  <a:pt x="3873500" y="1127125"/>
                </a:lnTo>
                <a:lnTo>
                  <a:pt x="3863975" y="1136650"/>
                </a:lnTo>
                <a:lnTo>
                  <a:pt x="3851275" y="1146175"/>
                </a:lnTo>
                <a:lnTo>
                  <a:pt x="3838575" y="1152525"/>
                </a:lnTo>
                <a:lnTo>
                  <a:pt x="3825875" y="1158875"/>
                </a:lnTo>
                <a:lnTo>
                  <a:pt x="3813175" y="1158875"/>
                </a:lnTo>
                <a:lnTo>
                  <a:pt x="3810000" y="1158875"/>
                </a:lnTo>
                <a:lnTo>
                  <a:pt x="3806825" y="1158875"/>
                </a:lnTo>
                <a:lnTo>
                  <a:pt x="3473450" y="1162050"/>
                </a:lnTo>
                <a:lnTo>
                  <a:pt x="3022600" y="1612900"/>
                </a:lnTo>
                <a:lnTo>
                  <a:pt x="3009900" y="1622425"/>
                </a:lnTo>
                <a:lnTo>
                  <a:pt x="2997200" y="1628775"/>
                </a:lnTo>
                <a:lnTo>
                  <a:pt x="2981325" y="1631950"/>
                </a:lnTo>
                <a:lnTo>
                  <a:pt x="2968625" y="1635125"/>
                </a:lnTo>
                <a:lnTo>
                  <a:pt x="2952750" y="1631950"/>
                </a:lnTo>
                <a:lnTo>
                  <a:pt x="2940050" y="1628775"/>
                </a:lnTo>
                <a:lnTo>
                  <a:pt x="2924175" y="1622425"/>
                </a:lnTo>
                <a:lnTo>
                  <a:pt x="2914650" y="1612900"/>
                </a:lnTo>
                <a:lnTo>
                  <a:pt x="2901950" y="1600200"/>
                </a:lnTo>
                <a:lnTo>
                  <a:pt x="2895600" y="1587500"/>
                </a:lnTo>
                <a:lnTo>
                  <a:pt x="2892425" y="1571625"/>
                </a:lnTo>
                <a:lnTo>
                  <a:pt x="2889250" y="1555750"/>
                </a:lnTo>
                <a:lnTo>
                  <a:pt x="2892425" y="1543050"/>
                </a:lnTo>
                <a:lnTo>
                  <a:pt x="2895600" y="1527175"/>
                </a:lnTo>
                <a:lnTo>
                  <a:pt x="2901950" y="1514475"/>
                </a:lnTo>
                <a:lnTo>
                  <a:pt x="2914650" y="1501775"/>
                </a:lnTo>
                <a:lnTo>
                  <a:pt x="3371850" y="1044575"/>
                </a:lnTo>
                <a:lnTo>
                  <a:pt x="3381375" y="1031875"/>
                </a:lnTo>
                <a:lnTo>
                  <a:pt x="3394075" y="1019175"/>
                </a:lnTo>
                <a:lnTo>
                  <a:pt x="3409950" y="1012825"/>
                </a:lnTo>
                <a:lnTo>
                  <a:pt x="3425825" y="1009650"/>
                </a:lnTo>
                <a:lnTo>
                  <a:pt x="3435350" y="1006475"/>
                </a:lnTo>
                <a:lnTo>
                  <a:pt x="3438525" y="1006475"/>
                </a:lnTo>
                <a:lnTo>
                  <a:pt x="3441700" y="1006475"/>
                </a:lnTo>
                <a:lnTo>
                  <a:pt x="3775075" y="1006475"/>
                </a:lnTo>
                <a:lnTo>
                  <a:pt x="4086225" y="679450"/>
                </a:lnTo>
                <a:lnTo>
                  <a:pt x="3930650" y="679450"/>
                </a:lnTo>
                <a:lnTo>
                  <a:pt x="3914775" y="676275"/>
                </a:lnTo>
                <a:lnTo>
                  <a:pt x="3902075" y="673100"/>
                </a:lnTo>
                <a:lnTo>
                  <a:pt x="3886200" y="666750"/>
                </a:lnTo>
                <a:lnTo>
                  <a:pt x="3876675" y="657225"/>
                </a:lnTo>
                <a:lnTo>
                  <a:pt x="3867150" y="644525"/>
                </a:lnTo>
                <a:lnTo>
                  <a:pt x="3860800" y="631825"/>
                </a:lnTo>
                <a:lnTo>
                  <a:pt x="3854450" y="615950"/>
                </a:lnTo>
                <a:lnTo>
                  <a:pt x="3854450" y="603250"/>
                </a:lnTo>
                <a:lnTo>
                  <a:pt x="3854450" y="587375"/>
                </a:lnTo>
                <a:lnTo>
                  <a:pt x="3860800" y="571500"/>
                </a:lnTo>
                <a:lnTo>
                  <a:pt x="3867150" y="558800"/>
                </a:lnTo>
                <a:lnTo>
                  <a:pt x="3876675" y="546100"/>
                </a:lnTo>
                <a:lnTo>
                  <a:pt x="3886200" y="536575"/>
                </a:lnTo>
                <a:lnTo>
                  <a:pt x="3902075" y="530225"/>
                </a:lnTo>
                <a:lnTo>
                  <a:pt x="3914775" y="527050"/>
                </a:lnTo>
                <a:lnTo>
                  <a:pt x="3930650" y="523875"/>
                </a:lnTo>
                <a:close/>
                <a:moveTo>
                  <a:pt x="3302000" y="285750"/>
                </a:moveTo>
                <a:lnTo>
                  <a:pt x="3333750" y="317500"/>
                </a:lnTo>
                <a:lnTo>
                  <a:pt x="2622550" y="1104900"/>
                </a:lnTo>
                <a:lnTo>
                  <a:pt x="2543175" y="1028700"/>
                </a:lnTo>
                <a:lnTo>
                  <a:pt x="3302000" y="285750"/>
                </a:lnTo>
                <a:close/>
                <a:moveTo>
                  <a:pt x="2543175" y="0"/>
                </a:moveTo>
                <a:lnTo>
                  <a:pt x="4841875" y="0"/>
                </a:lnTo>
                <a:lnTo>
                  <a:pt x="4879975" y="3175"/>
                </a:lnTo>
                <a:lnTo>
                  <a:pt x="4918075" y="6350"/>
                </a:lnTo>
                <a:lnTo>
                  <a:pt x="4956175" y="15875"/>
                </a:lnTo>
                <a:lnTo>
                  <a:pt x="4991100" y="28575"/>
                </a:lnTo>
                <a:lnTo>
                  <a:pt x="5026025" y="47625"/>
                </a:lnTo>
                <a:lnTo>
                  <a:pt x="5057775" y="66675"/>
                </a:lnTo>
                <a:lnTo>
                  <a:pt x="5086350" y="88900"/>
                </a:lnTo>
                <a:lnTo>
                  <a:pt x="5111750" y="111125"/>
                </a:lnTo>
                <a:lnTo>
                  <a:pt x="5137150" y="139700"/>
                </a:lnTo>
                <a:lnTo>
                  <a:pt x="5159375" y="168275"/>
                </a:lnTo>
                <a:lnTo>
                  <a:pt x="5178425" y="200025"/>
                </a:lnTo>
                <a:lnTo>
                  <a:pt x="5194300" y="234950"/>
                </a:lnTo>
                <a:lnTo>
                  <a:pt x="5207000" y="269875"/>
                </a:lnTo>
                <a:lnTo>
                  <a:pt x="5216525" y="304800"/>
                </a:lnTo>
                <a:lnTo>
                  <a:pt x="5222875" y="342900"/>
                </a:lnTo>
                <a:lnTo>
                  <a:pt x="5226050" y="384175"/>
                </a:lnTo>
                <a:lnTo>
                  <a:pt x="5226050" y="1739900"/>
                </a:lnTo>
                <a:lnTo>
                  <a:pt x="5222875" y="1778000"/>
                </a:lnTo>
                <a:lnTo>
                  <a:pt x="5216525" y="1816100"/>
                </a:lnTo>
                <a:lnTo>
                  <a:pt x="5207000" y="1854200"/>
                </a:lnTo>
                <a:lnTo>
                  <a:pt x="5194300" y="1889125"/>
                </a:lnTo>
                <a:lnTo>
                  <a:pt x="5178425" y="1920875"/>
                </a:lnTo>
                <a:lnTo>
                  <a:pt x="5159375" y="1952625"/>
                </a:lnTo>
                <a:lnTo>
                  <a:pt x="5137150" y="1984375"/>
                </a:lnTo>
                <a:lnTo>
                  <a:pt x="5111750" y="2009775"/>
                </a:lnTo>
                <a:lnTo>
                  <a:pt x="5086350" y="2035175"/>
                </a:lnTo>
                <a:lnTo>
                  <a:pt x="5057775" y="2057400"/>
                </a:lnTo>
                <a:lnTo>
                  <a:pt x="5026025" y="2076450"/>
                </a:lnTo>
                <a:lnTo>
                  <a:pt x="4991100" y="2092325"/>
                </a:lnTo>
                <a:lnTo>
                  <a:pt x="4956175" y="2105025"/>
                </a:lnTo>
                <a:lnTo>
                  <a:pt x="4918075" y="2114550"/>
                </a:lnTo>
                <a:lnTo>
                  <a:pt x="4879975" y="2120900"/>
                </a:lnTo>
                <a:lnTo>
                  <a:pt x="4841875" y="2120900"/>
                </a:lnTo>
                <a:lnTo>
                  <a:pt x="2543175" y="2120900"/>
                </a:lnTo>
                <a:lnTo>
                  <a:pt x="2505075" y="2120900"/>
                </a:lnTo>
                <a:lnTo>
                  <a:pt x="2466975" y="2114550"/>
                </a:lnTo>
                <a:lnTo>
                  <a:pt x="2428875" y="2105025"/>
                </a:lnTo>
                <a:lnTo>
                  <a:pt x="2393950" y="2092325"/>
                </a:lnTo>
                <a:lnTo>
                  <a:pt x="2362200" y="2076450"/>
                </a:lnTo>
                <a:lnTo>
                  <a:pt x="2330450" y="2057400"/>
                </a:lnTo>
                <a:lnTo>
                  <a:pt x="2298700" y="2035175"/>
                </a:lnTo>
                <a:lnTo>
                  <a:pt x="2273300" y="2009775"/>
                </a:lnTo>
                <a:lnTo>
                  <a:pt x="2247900" y="1984375"/>
                </a:lnTo>
                <a:lnTo>
                  <a:pt x="2225675" y="1952625"/>
                </a:lnTo>
                <a:lnTo>
                  <a:pt x="2206625" y="1920875"/>
                </a:lnTo>
                <a:lnTo>
                  <a:pt x="2190750" y="1889125"/>
                </a:lnTo>
                <a:lnTo>
                  <a:pt x="2178050" y="1854200"/>
                </a:lnTo>
                <a:lnTo>
                  <a:pt x="2168525" y="1816100"/>
                </a:lnTo>
                <a:lnTo>
                  <a:pt x="2162175" y="1778000"/>
                </a:lnTo>
                <a:lnTo>
                  <a:pt x="2159000" y="1739900"/>
                </a:lnTo>
                <a:lnTo>
                  <a:pt x="2159000" y="1435100"/>
                </a:lnTo>
                <a:lnTo>
                  <a:pt x="2241550" y="1406525"/>
                </a:lnTo>
                <a:lnTo>
                  <a:pt x="2324100" y="1374775"/>
                </a:lnTo>
                <a:lnTo>
                  <a:pt x="2324100" y="1739900"/>
                </a:lnTo>
                <a:lnTo>
                  <a:pt x="2324100" y="1762125"/>
                </a:lnTo>
                <a:lnTo>
                  <a:pt x="2327275" y="1784350"/>
                </a:lnTo>
                <a:lnTo>
                  <a:pt x="2333625" y="1803400"/>
                </a:lnTo>
                <a:lnTo>
                  <a:pt x="2339975" y="1825625"/>
                </a:lnTo>
                <a:lnTo>
                  <a:pt x="2349500" y="1844675"/>
                </a:lnTo>
                <a:lnTo>
                  <a:pt x="2362200" y="1863725"/>
                </a:lnTo>
                <a:lnTo>
                  <a:pt x="2374900" y="1879600"/>
                </a:lnTo>
                <a:lnTo>
                  <a:pt x="2387600" y="1895475"/>
                </a:lnTo>
                <a:lnTo>
                  <a:pt x="2403475" y="1908175"/>
                </a:lnTo>
                <a:lnTo>
                  <a:pt x="2419350" y="1920875"/>
                </a:lnTo>
                <a:lnTo>
                  <a:pt x="2438400" y="1933575"/>
                </a:lnTo>
                <a:lnTo>
                  <a:pt x="2457450" y="1943100"/>
                </a:lnTo>
                <a:lnTo>
                  <a:pt x="2476500" y="1949450"/>
                </a:lnTo>
                <a:lnTo>
                  <a:pt x="2498725" y="1955800"/>
                </a:lnTo>
                <a:lnTo>
                  <a:pt x="2520950" y="1958975"/>
                </a:lnTo>
                <a:lnTo>
                  <a:pt x="2543175" y="1958975"/>
                </a:lnTo>
                <a:lnTo>
                  <a:pt x="4841875" y="1958975"/>
                </a:lnTo>
                <a:lnTo>
                  <a:pt x="4864100" y="1958975"/>
                </a:lnTo>
                <a:lnTo>
                  <a:pt x="4886325" y="1955800"/>
                </a:lnTo>
                <a:lnTo>
                  <a:pt x="4908550" y="1949450"/>
                </a:lnTo>
                <a:lnTo>
                  <a:pt x="4927600" y="1943100"/>
                </a:lnTo>
                <a:lnTo>
                  <a:pt x="4946650" y="1933575"/>
                </a:lnTo>
                <a:lnTo>
                  <a:pt x="4965700" y="1920875"/>
                </a:lnTo>
                <a:lnTo>
                  <a:pt x="4981575" y="1908175"/>
                </a:lnTo>
                <a:lnTo>
                  <a:pt x="4997450" y="1895475"/>
                </a:lnTo>
                <a:lnTo>
                  <a:pt x="5013325" y="1879600"/>
                </a:lnTo>
                <a:lnTo>
                  <a:pt x="5026025" y="1863725"/>
                </a:lnTo>
                <a:lnTo>
                  <a:pt x="5035550" y="1844675"/>
                </a:lnTo>
                <a:lnTo>
                  <a:pt x="5045075" y="1825625"/>
                </a:lnTo>
                <a:lnTo>
                  <a:pt x="5051425" y="1803400"/>
                </a:lnTo>
                <a:lnTo>
                  <a:pt x="5057775" y="1784350"/>
                </a:lnTo>
                <a:lnTo>
                  <a:pt x="5060950" y="1762125"/>
                </a:lnTo>
                <a:lnTo>
                  <a:pt x="5060950" y="1739900"/>
                </a:lnTo>
                <a:lnTo>
                  <a:pt x="5060950" y="384175"/>
                </a:lnTo>
                <a:lnTo>
                  <a:pt x="5060950" y="361950"/>
                </a:lnTo>
                <a:lnTo>
                  <a:pt x="5057775" y="339725"/>
                </a:lnTo>
                <a:lnTo>
                  <a:pt x="5051425" y="317500"/>
                </a:lnTo>
                <a:lnTo>
                  <a:pt x="5045075" y="298450"/>
                </a:lnTo>
                <a:lnTo>
                  <a:pt x="5035550" y="279400"/>
                </a:lnTo>
                <a:lnTo>
                  <a:pt x="5026025" y="260350"/>
                </a:lnTo>
                <a:lnTo>
                  <a:pt x="5013325" y="244475"/>
                </a:lnTo>
                <a:lnTo>
                  <a:pt x="4997450" y="228600"/>
                </a:lnTo>
                <a:lnTo>
                  <a:pt x="4981575" y="212725"/>
                </a:lnTo>
                <a:lnTo>
                  <a:pt x="4965700" y="200025"/>
                </a:lnTo>
                <a:lnTo>
                  <a:pt x="4946650" y="190500"/>
                </a:lnTo>
                <a:lnTo>
                  <a:pt x="4927600" y="180975"/>
                </a:lnTo>
                <a:lnTo>
                  <a:pt x="4908550" y="171450"/>
                </a:lnTo>
                <a:lnTo>
                  <a:pt x="4886325" y="168275"/>
                </a:lnTo>
                <a:lnTo>
                  <a:pt x="4864100" y="165100"/>
                </a:lnTo>
                <a:lnTo>
                  <a:pt x="4841875" y="161925"/>
                </a:lnTo>
                <a:lnTo>
                  <a:pt x="2543175" y="161925"/>
                </a:lnTo>
                <a:lnTo>
                  <a:pt x="2520950" y="165100"/>
                </a:lnTo>
                <a:lnTo>
                  <a:pt x="2498725" y="168275"/>
                </a:lnTo>
                <a:lnTo>
                  <a:pt x="2476500" y="171450"/>
                </a:lnTo>
                <a:lnTo>
                  <a:pt x="2457450" y="180975"/>
                </a:lnTo>
                <a:lnTo>
                  <a:pt x="2438400" y="190500"/>
                </a:lnTo>
                <a:lnTo>
                  <a:pt x="2419350" y="200025"/>
                </a:lnTo>
                <a:lnTo>
                  <a:pt x="2403475" y="212725"/>
                </a:lnTo>
                <a:lnTo>
                  <a:pt x="2387600" y="228600"/>
                </a:lnTo>
                <a:lnTo>
                  <a:pt x="2374900" y="244475"/>
                </a:lnTo>
                <a:lnTo>
                  <a:pt x="2362200" y="260350"/>
                </a:lnTo>
                <a:lnTo>
                  <a:pt x="2349500" y="279400"/>
                </a:lnTo>
                <a:lnTo>
                  <a:pt x="2339975" y="298450"/>
                </a:lnTo>
                <a:lnTo>
                  <a:pt x="2333625" y="317500"/>
                </a:lnTo>
                <a:lnTo>
                  <a:pt x="2327275" y="339725"/>
                </a:lnTo>
                <a:lnTo>
                  <a:pt x="2324100" y="361950"/>
                </a:lnTo>
                <a:lnTo>
                  <a:pt x="2324100" y="384175"/>
                </a:lnTo>
                <a:lnTo>
                  <a:pt x="2324100" y="1066800"/>
                </a:lnTo>
                <a:lnTo>
                  <a:pt x="2241550" y="1089025"/>
                </a:lnTo>
                <a:lnTo>
                  <a:pt x="2159000" y="1117600"/>
                </a:lnTo>
                <a:lnTo>
                  <a:pt x="2159000" y="384175"/>
                </a:lnTo>
                <a:lnTo>
                  <a:pt x="2162175" y="342900"/>
                </a:lnTo>
                <a:lnTo>
                  <a:pt x="2168525" y="304800"/>
                </a:lnTo>
                <a:lnTo>
                  <a:pt x="2178050" y="269875"/>
                </a:lnTo>
                <a:lnTo>
                  <a:pt x="2190750" y="234950"/>
                </a:lnTo>
                <a:lnTo>
                  <a:pt x="2206625" y="200025"/>
                </a:lnTo>
                <a:lnTo>
                  <a:pt x="2225675" y="168275"/>
                </a:lnTo>
                <a:lnTo>
                  <a:pt x="2247900" y="139700"/>
                </a:lnTo>
                <a:lnTo>
                  <a:pt x="2273300" y="111125"/>
                </a:lnTo>
                <a:lnTo>
                  <a:pt x="2298700" y="88900"/>
                </a:lnTo>
                <a:lnTo>
                  <a:pt x="2330450" y="66675"/>
                </a:lnTo>
                <a:lnTo>
                  <a:pt x="2362200" y="47625"/>
                </a:lnTo>
                <a:lnTo>
                  <a:pt x="2393950" y="28575"/>
                </a:lnTo>
                <a:lnTo>
                  <a:pt x="2428875" y="15875"/>
                </a:lnTo>
                <a:lnTo>
                  <a:pt x="2466975" y="6350"/>
                </a:lnTo>
                <a:lnTo>
                  <a:pt x="2505075" y="3175"/>
                </a:lnTo>
                <a:lnTo>
                  <a:pt x="2543175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Rectangle 43"/>
          <p:cNvSpPr/>
          <p:nvPr/>
        </p:nvSpPr>
        <p:spPr bwMode="auto">
          <a:xfrm>
            <a:off x="3630295" y="2695575"/>
            <a:ext cx="776224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商家给出指定菜品与成本预估价后由乙方策划定价，做为新店开业前期引流</a:t>
            </a:r>
            <a:r>
              <a:rPr 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。</a:t>
            </a:r>
            <a:endParaRPr 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27" name="Rectangle 42"/>
          <p:cNvSpPr/>
          <p:nvPr/>
        </p:nvSpPr>
        <p:spPr bwMode="auto">
          <a:xfrm>
            <a:off x="3660775" y="1674495"/>
            <a:ext cx="6072505" cy="1099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团购套餐的包装</a:t>
            </a:r>
            <a:endParaRPr lang="zh-CN" altLang="en-US" sz="32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28" name="Rectangle 42"/>
          <p:cNvSpPr/>
          <p:nvPr/>
        </p:nvSpPr>
        <p:spPr bwMode="auto">
          <a:xfrm>
            <a:off x="3630295" y="4155440"/>
            <a:ext cx="4492625" cy="41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sz="32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销量的包装</a:t>
            </a:r>
            <a:endParaRPr lang="zh-CN" sz="32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9" name="Rectangle 43"/>
          <p:cNvSpPr/>
          <p:nvPr/>
        </p:nvSpPr>
        <p:spPr bwMode="auto">
          <a:xfrm>
            <a:off x="3660775" y="4893310"/>
            <a:ext cx="776224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消费者会</a:t>
            </a:r>
            <a:r>
              <a:rPr 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关注商家</a:t>
            </a:r>
            <a:r>
              <a:rPr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的销量，销量太</a:t>
            </a:r>
            <a:r>
              <a:rPr 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低</a:t>
            </a:r>
            <a:r>
              <a:rPr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，客户转化率不高</a:t>
            </a:r>
            <a:endParaRPr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0" y="-3810"/>
            <a:ext cx="5639435" cy="971550"/>
            <a:chOff x="0" y="-6"/>
            <a:chExt cx="8881" cy="1530"/>
          </a:xfrm>
        </p:grpSpPr>
        <p:sp>
          <p:nvSpPr>
            <p:cNvPr id="2" name="五边形 1"/>
            <p:cNvSpPr/>
            <p:nvPr/>
          </p:nvSpPr>
          <p:spPr>
            <a:xfrm>
              <a:off x="0" y="-6"/>
              <a:ext cx="2190" cy="1530"/>
            </a:xfrm>
            <a:prstGeom prst="homePlate">
              <a:avLst>
                <a:gd name="adj" fmla="val 18627"/>
              </a:avLst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标题 4"/>
            <p:cNvSpPr txBox="1"/>
            <p:nvPr/>
          </p:nvSpPr>
          <p:spPr>
            <a:xfrm>
              <a:off x="2190" y="803"/>
              <a:ext cx="6691" cy="7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  <a:scene3d>
                <a:camera prst="orthographicFront"/>
                <a:lightRig rig="threePt" dir="t"/>
              </a:scene3d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Impact MT Std" pitchFamily="34" charset="0"/>
                  <a:ea typeface="微软雅黑" panose="020B0503020204020204" pitchFamily="34" charset="-122"/>
                </a:rPr>
                <a:t>试营业营销活动策划</a:t>
              </a:r>
              <a:endParaRPr lang="zh-CN" alt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endParaRPr>
            </a:p>
            <a:p>
              <a:pPr algn="l"/>
              <a:endParaRPr lang="zh-CN" alt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KSO_Shape"/>
            <p:cNvSpPr/>
            <p:nvPr/>
          </p:nvSpPr>
          <p:spPr bwMode="auto">
            <a:xfrm>
              <a:off x="523" y="193"/>
              <a:ext cx="1144" cy="1133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p>
              <a:pPr algn="ctr"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0108" b="12193"/>
          <a:stretch>
            <a:fillRect/>
          </a:stretch>
        </p:blipFill>
        <p:spPr>
          <a:xfrm>
            <a:off x="2528570" y="1192530"/>
            <a:ext cx="3335655" cy="5311775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2"/>
          <a:srcRect l="410" t="21329" r="-410" b="18564"/>
          <a:stretch>
            <a:fillRect/>
          </a:stretch>
        </p:blipFill>
        <p:spPr>
          <a:xfrm>
            <a:off x="5864225" y="1192530"/>
            <a:ext cx="3336925" cy="531241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10523220" y="4617085"/>
            <a:ext cx="1470025" cy="7067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销量大 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吸引顾客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7" name="肘形连接符 16"/>
          <p:cNvCxnSpPr/>
          <p:nvPr/>
        </p:nvCxnSpPr>
        <p:spPr>
          <a:xfrm rot="10800000">
            <a:off x="8701405" y="3298825"/>
            <a:ext cx="1709420" cy="1618615"/>
          </a:xfrm>
          <a:prstGeom prst="bentConnector3">
            <a:avLst>
              <a:gd name="adj1" fmla="val 49963"/>
            </a:avLst>
          </a:prstGeom>
          <a:ln>
            <a:solidFill>
              <a:schemeClr val="bg1">
                <a:lumMod val="50000"/>
              </a:schemeClr>
            </a:solidFill>
            <a:prstDash val="solid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连接符 74"/>
          <p:cNvCxnSpPr/>
          <p:nvPr/>
        </p:nvCxnSpPr>
        <p:spPr>
          <a:xfrm rot="10800000" flipV="1">
            <a:off x="1828165" y="5323205"/>
            <a:ext cx="3012440" cy="556895"/>
          </a:xfrm>
          <a:prstGeom prst="bentConnector3">
            <a:avLst>
              <a:gd name="adj1" fmla="val 83516"/>
            </a:avLst>
          </a:prstGeom>
          <a:ln>
            <a:solidFill>
              <a:schemeClr val="bg1">
                <a:lumMod val="50000"/>
              </a:schemeClr>
            </a:solidFill>
            <a:prstDash val="solid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32105" y="5094605"/>
            <a:ext cx="1346200" cy="10147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销量平平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让人没有消费欲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-3810"/>
            <a:ext cx="5639435" cy="971550"/>
            <a:chOff x="0" y="-6"/>
            <a:chExt cx="8881" cy="1530"/>
          </a:xfrm>
        </p:grpSpPr>
        <p:sp>
          <p:nvSpPr>
            <p:cNvPr id="4" name="五边形 3"/>
            <p:cNvSpPr/>
            <p:nvPr/>
          </p:nvSpPr>
          <p:spPr>
            <a:xfrm>
              <a:off x="0" y="-6"/>
              <a:ext cx="2190" cy="1530"/>
            </a:xfrm>
            <a:prstGeom prst="homePlate">
              <a:avLst>
                <a:gd name="adj" fmla="val 18627"/>
              </a:avLst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标题 4"/>
            <p:cNvSpPr txBox="1"/>
            <p:nvPr/>
          </p:nvSpPr>
          <p:spPr>
            <a:xfrm>
              <a:off x="2190" y="803"/>
              <a:ext cx="6691" cy="7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  <a:scene3d>
                <a:camera prst="orthographicFront"/>
                <a:lightRig rig="threePt" dir="t"/>
              </a:scene3d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Impact MT Std" pitchFamily="34" charset="0"/>
                  <a:ea typeface="微软雅黑" panose="020B0503020204020204" pitchFamily="34" charset="-122"/>
                </a:rPr>
                <a:t>试营业营销活动策划</a:t>
              </a:r>
              <a:endParaRPr lang="zh-CN" alt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endParaRPr>
            </a:p>
            <a:p>
              <a:pPr algn="l"/>
              <a:endParaRPr lang="zh-CN" alt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KSO_Shape"/>
            <p:cNvSpPr/>
            <p:nvPr/>
          </p:nvSpPr>
          <p:spPr bwMode="auto">
            <a:xfrm>
              <a:off x="523" y="193"/>
              <a:ext cx="1144" cy="1133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p>
              <a:pPr algn="ctr"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23"/>
          <p:cNvCxnSpPr/>
          <p:nvPr/>
        </p:nvCxnSpPr>
        <p:spPr>
          <a:xfrm>
            <a:off x="1395307" y="2555432"/>
            <a:ext cx="0" cy="1085427"/>
          </a:xfrm>
          <a:prstGeom prst="line">
            <a:avLst/>
          </a:prstGeom>
          <a:ln w="22225" cmpd="sng">
            <a:solidFill>
              <a:srgbClr val="E1CF9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4"/>
          <p:cNvCxnSpPr/>
          <p:nvPr/>
        </p:nvCxnSpPr>
        <p:spPr>
          <a:xfrm>
            <a:off x="0" y="3769552"/>
            <a:ext cx="12192000" cy="0"/>
          </a:xfrm>
          <a:prstGeom prst="line">
            <a:avLst/>
          </a:prstGeom>
          <a:ln w="47625" cap="rnd">
            <a:solidFill>
              <a:schemeClr val="bg1">
                <a:lumMod val="9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/>
        </p:nvGrpSpPr>
        <p:grpSpPr>
          <a:xfrm rot="0">
            <a:off x="1019810" y="1810385"/>
            <a:ext cx="748030" cy="748030"/>
            <a:chOff x="680581" y="1491628"/>
            <a:chExt cx="1479185" cy="1479181"/>
          </a:xfrm>
          <a:solidFill>
            <a:schemeClr val="bg1">
              <a:lumMod val="95000"/>
            </a:schemeClr>
          </a:solidFill>
        </p:grpSpPr>
        <p:grpSp>
          <p:nvGrpSpPr>
            <p:cNvPr id="70" name="组合 69"/>
            <p:cNvGrpSpPr/>
            <p:nvPr/>
          </p:nvGrpSpPr>
          <p:grpSpPr>
            <a:xfrm>
              <a:off x="680581" y="1491628"/>
              <a:ext cx="1479185" cy="1479181"/>
              <a:chOff x="304803" y="673096"/>
              <a:chExt cx="4000503" cy="4000498"/>
            </a:xfrm>
            <a:grpFill/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2" name="同心圆 71"/>
              <p:cNvSpPr/>
              <p:nvPr/>
            </p:nvSpPr>
            <p:spPr>
              <a:xfrm>
                <a:off x="304803" y="673096"/>
                <a:ext cx="4000503" cy="4000498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rgbClr val="0A0404">
                      <a:alpha val="99000"/>
                    </a:srgbClr>
                  </a:solidFill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07841" y="776141"/>
                <a:ext cx="3794419" cy="37944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rgbClr val="0A0404">
                      <a:alpha val="99000"/>
                    </a:srgbClr>
                  </a:solidFill>
                </a:endParaRPr>
              </a:p>
            </p:txBody>
          </p:sp>
        </p:grpSp>
        <p:sp>
          <p:nvSpPr>
            <p:cNvPr id="71" name="Rectangle 273"/>
            <p:cNvSpPr>
              <a:spLocks noChangeArrowheads="1"/>
            </p:cNvSpPr>
            <p:nvPr/>
          </p:nvSpPr>
          <p:spPr bwMode="auto">
            <a:xfrm>
              <a:off x="1717556" y="2327320"/>
              <a:ext cx="1681" cy="168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solidFill>
                  <a:srgbClr val="0A0404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8" name="文本框 20"/>
          <p:cNvSpPr txBox="1"/>
          <p:nvPr/>
        </p:nvSpPr>
        <p:spPr>
          <a:xfrm>
            <a:off x="1134745" y="1896110"/>
            <a:ext cx="598805" cy="5835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3200" b="0" dirty="0" smtClean="0">
                <a:solidFill>
                  <a:srgbClr val="0A0404">
                    <a:alpha val="99000"/>
                  </a:srgbClr>
                </a:solidFill>
                <a:latin typeface="时尚中黑简体" pitchFamily="2" charset="-122"/>
                <a:ea typeface="时尚中黑简体" pitchFamily="2" charset="-122"/>
              </a:rPr>
              <a:t>03</a:t>
            </a:r>
            <a:endParaRPr lang="zh-CN" altLang="en-US" sz="3200" b="0" dirty="0">
              <a:solidFill>
                <a:srgbClr val="0A0404">
                  <a:alpha val="99000"/>
                </a:srgbClr>
              </a:solidFill>
              <a:latin typeface="时尚中黑简体" pitchFamily="2" charset="-122"/>
              <a:ea typeface="时尚中黑简体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721985" y="3640455"/>
            <a:ext cx="748030" cy="2146300"/>
            <a:chOff x="10930" y="5618"/>
            <a:chExt cx="1178" cy="3380"/>
          </a:xfrm>
          <a:solidFill>
            <a:schemeClr val="bg1">
              <a:lumMod val="95000"/>
            </a:schemeClr>
          </a:solidFill>
        </p:grpSpPr>
        <p:cxnSp>
          <p:nvCxnSpPr>
            <p:cNvPr id="34" name="Straight Connector 24"/>
            <p:cNvCxnSpPr/>
            <p:nvPr/>
          </p:nvCxnSpPr>
          <p:spPr>
            <a:xfrm>
              <a:off x="11523" y="6123"/>
              <a:ext cx="0" cy="1832"/>
            </a:xfrm>
            <a:prstGeom prst="line">
              <a:avLst/>
            </a:prstGeom>
            <a:grpFill/>
            <a:ln w="22225" cmpd="sng">
              <a:solidFill>
                <a:srgbClr val="F2F2F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组合 81"/>
            <p:cNvGrpSpPr/>
            <p:nvPr/>
          </p:nvGrpSpPr>
          <p:grpSpPr>
            <a:xfrm>
              <a:off x="10930" y="7820"/>
              <a:ext cx="1178" cy="1178"/>
              <a:chOff x="654415" y="3265724"/>
              <a:chExt cx="560911" cy="560910"/>
            </a:xfrm>
            <a:grpFill/>
          </p:grpSpPr>
          <p:grpSp>
            <p:nvGrpSpPr>
              <p:cNvPr id="83" name="组合 82"/>
              <p:cNvGrpSpPr/>
              <p:nvPr/>
            </p:nvGrpSpPr>
            <p:grpSpPr>
              <a:xfrm>
                <a:off x="654415" y="3265724"/>
                <a:ext cx="560911" cy="560910"/>
                <a:chOff x="680580" y="1491630"/>
                <a:chExt cx="1479184" cy="1479182"/>
              </a:xfrm>
              <a:grpFill/>
            </p:grpSpPr>
            <p:grpSp>
              <p:nvGrpSpPr>
                <p:cNvPr id="85" name="组合 84"/>
                <p:cNvGrpSpPr/>
                <p:nvPr/>
              </p:nvGrpSpPr>
              <p:grpSpPr>
                <a:xfrm>
                  <a:off x="680580" y="1491630"/>
                  <a:ext cx="1479184" cy="1479182"/>
                  <a:chOff x="304800" y="673100"/>
                  <a:chExt cx="4000500" cy="4000500"/>
                </a:xfrm>
                <a:grpFill/>
                <a:effectLst>
                  <a:outerShdw blurRad="444500" dist="254000" dir="8100000" algn="tr" rotWithShape="0">
                    <a:prstClr val="black">
                      <a:alpha val="50000"/>
                    </a:prstClr>
                  </a:outerShdw>
                </a:effectLst>
              </p:grpSpPr>
              <p:sp>
                <p:nvSpPr>
                  <p:cNvPr id="87" name="同心圆 86"/>
                  <p:cNvSpPr/>
                  <p:nvPr/>
                </p:nvSpPr>
                <p:spPr>
                  <a:xfrm>
                    <a:off x="304800" y="673100"/>
                    <a:ext cx="4000500" cy="4000500"/>
                  </a:xfrm>
                  <a:prstGeom prst="donut">
                    <a:avLst>
                      <a:gd name="adj" fmla="val 4879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>
                      <a:solidFill>
                        <a:srgbClr val="0A0404">
                          <a:alpha val="99000"/>
                        </a:srgbClr>
                      </a:solidFill>
                    </a:endParaRPr>
                  </a:p>
                </p:txBody>
              </p:sp>
              <p:sp>
                <p:nvSpPr>
                  <p:cNvPr id="88" name="椭圆 87"/>
                  <p:cNvSpPr/>
                  <p:nvPr/>
                </p:nvSpPr>
                <p:spPr>
                  <a:xfrm>
                    <a:off x="407841" y="776141"/>
                    <a:ext cx="3794419" cy="379441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>
                      <a:solidFill>
                        <a:srgbClr val="0A0404">
                          <a:alpha val="99000"/>
                        </a:srgbClr>
                      </a:solidFill>
                    </a:endParaRPr>
                  </a:p>
                </p:txBody>
              </p:sp>
            </p:grpSp>
            <p:sp>
              <p:nvSpPr>
                <p:cNvPr id="86" name="Rectangle 273"/>
                <p:cNvSpPr>
                  <a:spLocks noChangeArrowheads="1"/>
                </p:cNvSpPr>
                <p:nvPr/>
              </p:nvSpPr>
              <p:spPr bwMode="auto">
                <a:xfrm>
                  <a:off x="1717556" y="2327320"/>
                  <a:ext cx="1681" cy="168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>
                    <a:solidFill>
                      <a:srgbClr val="0A0404">
                        <a:alpha val="99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84" name="文本框 20"/>
              <p:cNvSpPr txBox="1"/>
              <p:nvPr/>
            </p:nvSpPr>
            <p:spPr>
              <a:xfrm>
                <a:off x="712143" y="3329930"/>
                <a:ext cx="449077" cy="43767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r>
                  <a:rPr lang="en-US" altLang="zh-CN" sz="3200" b="0" dirty="0" smtClean="0">
                    <a:solidFill>
                      <a:srgbClr val="0A0404">
                        <a:alpha val="99000"/>
                      </a:srgbClr>
                    </a:solidFill>
                    <a:latin typeface="时尚中黑简体" pitchFamily="2" charset="-122"/>
                    <a:ea typeface="时尚中黑简体" pitchFamily="2" charset="-122"/>
                  </a:rPr>
                  <a:t>04</a:t>
                </a:r>
                <a:endParaRPr lang="zh-CN" altLang="en-US" sz="3200" b="0" dirty="0">
                  <a:solidFill>
                    <a:srgbClr val="0A0404">
                      <a:alpha val="99000"/>
                    </a:srgbClr>
                  </a:solidFill>
                  <a:latin typeface="时尚中黑简体" pitchFamily="2" charset="-122"/>
                  <a:ea typeface="时尚中黑简体" pitchFamily="2" charset="-122"/>
                </a:endParaRPr>
              </a:p>
            </p:txBody>
          </p:sp>
        </p:grpSp>
        <p:grpSp>
          <p:nvGrpSpPr>
            <p:cNvPr id="138" name="组合 137"/>
            <p:cNvGrpSpPr>
              <a:grpSpLocks noChangeAspect="1"/>
            </p:cNvGrpSpPr>
            <p:nvPr/>
          </p:nvGrpSpPr>
          <p:grpSpPr>
            <a:xfrm rot="0">
              <a:off x="11212" y="5618"/>
              <a:ext cx="606" cy="605"/>
              <a:chOff x="2097688" y="3956966"/>
              <a:chExt cx="2446337" cy="2443163"/>
            </a:xfrm>
            <a:grpFill/>
          </p:grpSpPr>
          <p:sp>
            <p:nvSpPr>
              <p:cNvPr id="139" name="Oval 52"/>
              <p:cNvSpPr>
                <a:spLocks noChangeArrowheads="1"/>
              </p:cNvSpPr>
              <p:nvPr/>
            </p:nvSpPr>
            <p:spPr bwMode="auto">
              <a:xfrm>
                <a:off x="2097688" y="3956966"/>
                <a:ext cx="2446337" cy="2443163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215900" dist="889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Oval 62"/>
              <p:cNvSpPr>
                <a:spLocks noChangeArrowheads="1"/>
              </p:cNvSpPr>
              <p:nvPr/>
            </p:nvSpPr>
            <p:spPr bwMode="auto">
              <a:xfrm>
                <a:off x="2184213" y="4033557"/>
                <a:ext cx="2284412" cy="2284414"/>
              </a:xfrm>
              <a:prstGeom prst="ellipse">
                <a:avLst/>
              </a:prstGeom>
              <a:grpFill/>
              <a:ln w="31750">
                <a:noFill/>
              </a:ln>
              <a:effec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0" name="组合 59"/>
          <p:cNvGrpSpPr>
            <a:grpSpLocks noChangeAspect="1"/>
          </p:cNvGrpSpPr>
          <p:nvPr/>
        </p:nvGrpSpPr>
        <p:grpSpPr>
          <a:xfrm>
            <a:off x="1174841" y="3577552"/>
            <a:ext cx="384497" cy="384000"/>
            <a:chOff x="2097688" y="3956966"/>
            <a:chExt cx="2446337" cy="2443163"/>
          </a:xfrm>
          <a:solidFill>
            <a:schemeClr val="bg1">
              <a:lumMod val="85000"/>
            </a:schemeClr>
          </a:solidFill>
        </p:grpSpPr>
        <p:sp>
          <p:nvSpPr>
            <p:cNvPr id="62" name="Oval 52"/>
            <p:cNvSpPr>
              <a:spLocks noChangeArrowheads="1"/>
            </p:cNvSpPr>
            <p:nvPr/>
          </p:nvSpPr>
          <p:spPr bwMode="auto">
            <a:xfrm>
              <a:off x="2097688" y="3956966"/>
              <a:ext cx="2446337" cy="2443163"/>
            </a:xfrm>
            <a:prstGeom prst="ellipse">
              <a:avLst/>
            </a:prstGeom>
            <a:grpFill/>
            <a:ln>
              <a:noFill/>
            </a:ln>
            <a:effectLst>
              <a:outerShdw blurRad="2159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3" name="Oval 62"/>
            <p:cNvSpPr>
              <a:spLocks noChangeArrowheads="1"/>
            </p:cNvSpPr>
            <p:nvPr/>
          </p:nvSpPr>
          <p:spPr bwMode="auto">
            <a:xfrm>
              <a:off x="2184217" y="4033561"/>
              <a:ext cx="2284409" cy="2284417"/>
            </a:xfrm>
            <a:prstGeom prst="ellipse">
              <a:avLst/>
            </a:prstGeom>
            <a:grpFill/>
            <a:ln w="31750">
              <a:noFill/>
            </a:ln>
            <a:effectLst/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938020" y="1895793"/>
            <a:ext cx="5080000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altLang="en-US"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推荐菜品的包装，商家把门店最特色，或者盈利最大的五道菜进行着重包装，由乙方来进行推广与添加。</a:t>
            </a:r>
            <a:endParaRPr lang="zh-CN" altLang="en-US" sz="20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652260" y="5124450"/>
            <a:ext cx="5080000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altLang="en-US"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餐厅亮点的包装，美文推广，利用大</a:t>
            </a:r>
            <a:r>
              <a:rPr lang="en-US" altLang="zh-CN"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V</a:t>
            </a:r>
            <a:r>
              <a:rPr lang="zh-CN" altLang="en-US"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进行文章推广，点评社区粉丝日活跃度在一千万左右，比公众号的曝光基数还要大。</a:t>
            </a:r>
            <a:endParaRPr lang="zh-CN" altLang="en-US" sz="20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0" y="-3810"/>
            <a:ext cx="5639435" cy="971550"/>
            <a:chOff x="0" y="-6"/>
            <a:chExt cx="8881" cy="1530"/>
          </a:xfrm>
        </p:grpSpPr>
        <p:sp>
          <p:nvSpPr>
            <p:cNvPr id="5" name="五边形 4"/>
            <p:cNvSpPr/>
            <p:nvPr/>
          </p:nvSpPr>
          <p:spPr>
            <a:xfrm>
              <a:off x="0" y="-6"/>
              <a:ext cx="2190" cy="1530"/>
            </a:xfrm>
            <a:prstGeom prst="homePlate">
              <a:avLst>
                <a:gd name="adj" fmla="val 18627"/>
              </a:avLst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标题 4"/>
            <p:cNvSpPr txBox="1"/>
            <p:nvPr/>
          </p:nvSpPr>
          <p:spPr>
            <a:xfrm>
              <a:off x="2190" y="803"/>
              <a:ext cx="6691" cy="7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  <a:scene3d>
                <a:camera prst="orthographicFront"/>
                <a:lightRig rig="threePt" dir="t"/>
              </a:scene3d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Impact MT Std" pitchFamily="34" charset="0"/>
                  <a:ea typeface="微软雅黑" panose="020B0503020204020204" pitchFamily="34" charset="-122"/>
                </a:rPr>
                <a:t>试营业营销活动策划</a:t>
              </a:r>
              <a:endParaRPr lang="zh-CN" alt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endParaRPr>
            </a:p>
            <a:p>
              <a:pPr algn="l"/>
              <a:endParaRPr lang="zh-CN" alt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KSO_Shape"/>
            <p:cNvSpPr/>
            <p:nvPr/>
          </p:nvSpPr>
          <p:spPr bwMode="auto">
            <a:xfrm>
              <a:off x="523" y="193"/>
              <a:ext cx="1144" cy="1133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p>
              <a:pPr algn="ctr"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t="11158" b="15345"/>
          <a:stretch>
            <a:fillRect/>
          </a:stretch>
        </p:blipFill>
        <p:spPr>
          <a:xfrm>
            <a:off x="2942590" y="1085215"/>
            <a:ext cx="3540760" cy="5635625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2"/>
          <a:srcRect t="11241" b="10390"/>
          <a:stretch>
            <a:fillRect/>
          </a:stretch>
        </p:blipFill>
        <p:spPr>
          <a:xfrm>
            <a:off x="6483350" y="1085215"/>
            <a:ext cx="3542665" cy="56343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11158" b="15345"/>
          <a:stretch>
            <a:fillRect/>
          </a:stretch>
        </p:blipFill>
        <p:spPr>
          <a:xfrm>
            <a:off x="2942590" y="1085215"/>
            <a:ext cx="3540760" cy="5635625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0" y="-3810"/>
            <a:ext cx="5639435" cy="971550"/>
            <a:chOff x="0" y="-6"/>
            <a:chExt cx="8881" cy="1530"/>
          </a:xfrm>
        </p:grpSpPr>
        <p:sp>
          <p:nvSpPr>
            <p:cNvPr id="5" name="五边形 4"/>
            <p:cNvSpPr/>
            <p:nvPr/>
          </p:nvSpPr>
          <p:spPr>
            <a:xfrm>
              <a:off x="0" y="-6"/>
              <a:ext cx="2190" cy="1530"/>
            </a:xfrm>
            <a:prstGeom prst="homePlate">
              <a:avLst>
                <a:gd name="adj" fmla="val 18627"/>
              </a:avLst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标题 4"/>
            <p:cNvSpPr txBox="1"/>
            <p:nvPr/>
          </p:nvSpPr>
          <p:spPr>
            <a:xfrm>
              <a:off x="2190" y="803"/>
              <a:ext cx="6691" cy="7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  <a:scene3d>
                <a:camera prst="orthographicFront"/>
                <a:lightRig rig="threePt" dir="t"/>
              </a:scene3d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Impact MT Std" pitchFamily="34" charset="0"/>
                  <a:ea typeface="微软雅黑" panose="020B0503020204020204" pitchFamily="34" charset="-122"/>
                </a:rPr>
                <a:t>试营业营销活动策划</a:t>
              </a:r>
              <a:endParaRPr lang="zh-CN" alt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endParaRPr>
            </a:p>
            <a:p>
              <a:pPr algn="l"/>
              <a:endParaRPr lang="zh-CN" alt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KSO_Shape"/>
            <p:cNvSpPr/>
            <p:nvPr/>
          </p:nvSpPr>
          <p:spPr bwMode="auto">
            <a:xfrm>
              <a:off x="523" y="193"/>
              <a:ext cx="1144" cy="1133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p>
              <a:pPr algn="ctr"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10427335" y="4617085"/>
            <a:ext cx="1470025" cy="7067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没有包装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空空荡荡！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5" name="肘形连接符 74"/>
          <p:cNvCxnSpPr/>
          <p:nvPr/>
        </p:nvCxnSpPr>
        <p:spPr>
          <a:xfrm rot="10800000" flipV="1">
            <a:off x="1259840" y="4067175"/>
            <a:ext cx="1795145" cy="1781175"/>
          </a:xfrm>
          <a:prstGeom prst="bentConnector3">
            <a:avLst>
              <a:gd name="adj1" fmla="val 49982"/>
            </a:avLst>
          </a:prstGeom>
          <a:ln>
            <a:solidFill>
              <a:schemeClr val="bg1">
                <a:lumMod val="50000"/>
              </a:schemeClr>
            </a:solidFill>
            <a:prstDash val="solid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716280" y="4617085"/>
            <a:ext cx="1346200" cy="10147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有亮点，多角度推广自己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2"/>
          <a:srcRect t="11241" b="10390"/>
          <a:stretch>
            <a:fillRect/>
          </a:stretch>
        </p:blipFill>
        <p:spPr>
          <a:xfrm>
            <a:off x="6483350" y="1085215"/>
            <a:ext cx="3542426" cy="5634041"/>
          </a:xfrm>
          <a:prstGeom prst="rect">
            <a:avLst/>
          </a:prstGeom>
        </p:spPr>
      </p:pic>
      <p:cxnSp>
        <p:nvCxnSpPr>
          <p:cNvPr id="17" name="肘形连接符 16"/>
          <p:cNvCxnSpPr/>
          <p:nvPr/>
        </p:nvCxnSpPr>
        <p:spPr>
          <a:xfrm rot="10800000">
            <a:off x="8428990" y="3869055"/>
            <a:ext cx="2647950" cy="1610360"/>
          </a:xfrm>
          <a:prstGeom prst="bentConnector3">
            <a:avLst>
              <a:gd name="adj1" fmla="val 49976"/>
            </a:avLst>
          </a:prstGeom>
          <a:ln>
            <a:solidFill>
              <a:schemeClr val="bg1">
                <a:lumMod val="50000"/>
              </a:schemeClr>
            </a:solidFill>
            <a:prstDash val="solid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77130" y="-3810"/>
            <a:ext cx="7254875" cy="7338060"/>
            <a:chOff x="8398" y="-229"/>
            <a:chExt cx="7246" cy="11808"/>
          </a:xfrm>
        </p:grpSpPr>
        <p:pic>
          <p:nvPicPr>
            <p:cNvPr id="5" name="Kép 6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398" y="-229"/>
              <a:ext cx="7247" cy="11809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rcRect t="5488" b="4619"/>
            <a:stretch>
              <a:fillRect/>
            </a:stretch>
          </p:blipFill>
          <p:spPr>
            <a:xfrm>
              <a:off x="9650" y="1141"/>
              <a:ext cx="4743" cy="8519"/>
            </a:xfrm>
            <a:prstGeom prst="rect">
              <a:avLst/>
            </a:prstGeom>
          </p:spPr>
        </p:pic>
      </p:grpSp>
      <p:sp>
        <p:nvSpPr>
          <p:cNvPr id="100" name="文本框 99"/>
          <p:cNvSpPr txBox="1"/>
          <p:nvPr/>
        </p:nvSpPr>
        <p:spPr>
          <a:xfrm>
            <a:off x="587375" y="1691005"/>
            <a:ext cx="438975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28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推广通的合理使用规则（帮助门店拉新曝光）</a:t>
            </a:r>
            <a:endParaRPr lang="zh-CN" altLang="en-US" sz="28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cxnSp>
        <p:nvCxnSpPr>
          <p:cNvPr id="75" name="肘形连接符 74"/>
          <p:cNvCxnSpPr/>
          <p:nvPr/>
        </p:nvCxnSpPr>
        <p:spPr>
          <a:xfrm rot="10800000" flipV="1">
            <a:off x="4248150" y="3825875"/>
            <a:ext cx="2165350" cy="3175"/>
          </a:xfrm>
          <a:prstGeom prst="bentConnector3">
            <a:avLst>
              <a:gd name="adj1" fmla="val 49971"/>
            </a:avLst>
          </a:prstGeom>
          <a:ln>
            <a:solidFill>
              <a:schemeClr val="bg1">
                <a:lumMod val="50000"/>
              </a:schemeClr>
            </a:solidFill>
            <a:prstDash val="solid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87375" y="3597275"/>
            <a:ext cx="32670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24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帮助商家合理使用推广</a:t>
            </a:r>
            <a:endParaRPr lang="zh-CN" altLang="en-US" sz="24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0" y="-3810"/>
            <a:ext cx="5639435" cy="971550"/>
            <a:chOff x="0" y="-6"/>
            <a:chExt cx="8881" cy="1530"/>
          </a:xfrm>
        </p:grpSpPr>
        <p:sp>
          <p:nvSpPr>
            <p:cNvPr id="2" name="五边形 1"/>
            <p:cNvSpPr/>
            <p:nvPr/>
          </p:nvSpPr>
          <p:spPr>
            <a:xfrm>
              <a:off x="0" y="-6"/>
              <a:ext cx="2190" cy="1530"/>
            </a:xfrm>
            <a:prstGeom prst="homePlate">
              <a:avLst>
                <a:gd name="adj" fmla="val 18627"/>
              </a:avLst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标题 4"/>
            <p:cNvSpPr txBox="1"/>
            <p:nvPr/>
          </p:nvSpPr>
          <p:spPr>
            <a:xfrm>
              <a:off x="2190" y="803"/>
              <a:ext cx="6691" cy="7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  <a:scene3d>
                <a:camera prst="orthographicFront"/>
                <a:lightRig rig="threePt" dir="t"/>
              </a:scene3d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Impact MT Std" pitchFamily="34" charset="0"/>
                  <a:ea typeface="微软雅黑" panose="020B0503020204020204" pitchFamily="34" charset="-122"/>
                </a:rPr>
                <a:t>试营业营销活动策划</a:t>
              </a:r>
              <a:endParaRPr lang="zh-CN" alt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endParaRPr>
            </a:p>
            <a:p>
              <a:pPr algn="l"/>
              <a:endParaRPr lang="zh-CN" alt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KSO_Shape"/>
            <p:cNvSpPr/>
            <p:nvPr/>
          </p:nvSpPr>
          <p:spPr bwMode="auto">
            <a:xfrm>
              <a:off x="523" y="193"/>
              <a:ext cx="1144" cy="1133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p>
              <a:pPr algn="ctr"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l="-2"/>
          <a:stretch>
            <a:fillRect/>
          </a:stretch>
        </p:blipFill>
        <p:spPr>
          <a:xfrm>
            <a:off x="0" y="-1"/>
            <a:ext cx="4998720" cy="6850744"/>
          </a:xfrm>
          <a:prstGeom prst="rect">
            <a:avLst/>
          </a:prstGeom>
        </p:spPr>
      </p:pic>
      <p:sp>
        <p:nvSpPr>
          <p:cNvPr id="29" name="矩形 1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flipH="1">
            <a:off x="0" y="1235075"/>
            <a:ext cx="12192000" cy="4389438"/>
          </a:xfrm>
          <a:prstGeom prst="rect">
            <a:avLst/>
          </a:prstGeom>
          <a:solidFill>
            <a:schemeClr val="tx1">
              <a:lumMod val="85000"/>
              <a:lumOff val="15000"/>
              <a:alpha val="76077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zh-CN" sz="4000" dirty="0">
              <a:solidFill>
                <a:srgbClr val="FFFFFF"/>
              </a:solidFill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0" name="KSO_Shape"/>
          <p:cNvSpPr/>
          <p:nvPr/>
        </p:nvSpPr>
        <p:spPr bwMode="auto">
          <a:xfrm>
            <a:off x="1290341" y="3133396"/>
            <a:ext cx="2418038" cy="166038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>
                  <a:lumMod val="95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32" name="文本框 19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76654" y="2124511"/>
            <a:ext cx="2845412" cy="5762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defRPr/>
            </a:pPr>
            <a:r>
              <a:rPr lang="zh-CN" altLang="en-US" sz="4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消费送券的运营与策划</a:t>
            </a:r>
            <a:endParaRPr lang="zh-CN" altLang="en-US" sz="4000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786120" y="2707005"/>
            <a:ext cx="544830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22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乙方和商家沟通好价格体系后策划线下线上的“复购计划”，线下满多少元送多少元消费卷，线上满足开业玩法后送电子版优惠券活动（持续火爆，锁住老客）</a:t>
            </a:r>
            <a:endParaRPr lang="zh-CN" altLang="en-US" sz="22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0" y="-3810"/>
            <a:ext cx="5639435" cy="971550"/>
            <a:chOff x="0" y="-6"/>
            <a:chExt cx="8881" cy="1530"/>
          </a:xfrm>
        </p:grpSpPr>
        <p:sp>
          <p:nvSpPr>
            <p:cNvPr id="5" name="五边形 4"/>
            <p:cNvSpPr/>
            <p:nvPr/>
          </p:nvSpPr>
          <p:spPr>
            <a:xfrm>
              <a:off x="0" y="-6"/>
              <a:ext cx="2190" cy="1530"/>
            </a:xfrm>
            <a:prstGeom prst="homePlate">
              <a:avLst>
                <a:gd name="adj" fmla="val 18627"/>
              </a:avLst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标题 4"/>
            <p:cNvSpPr txBox="1"/>
            <p:nvPr/>
          </p:nvSpPr>
          <p:spPr>
            <a:xfrm>
              <a:off x="2190" y="803"/>
              <a:ext cx="6691" cy="7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  <a:scene3d>
                <a:camera prst="orthographicFront"/>
                <a:lightRig rig="threePt" dir="t"/>
              </a:scene3d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Impact MT Std" pitchFamily="34" charset="0"/>
                  <a:ea typeface="微软雅黑" panose="020B0503020204020204" pitchFamily="34" charset="-122"/>
                </a:rPr>
                <a:t>试营业营销活动策划</a:t>
              </a:r>
              <a:endParaRPr lang="zh-CN" alt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endParaRPr>
            </a:p>
            <a:p>
              <a:pPr algn="l"/>
              <a:endParaRPr lang="zh-CN" alt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KSO_Shape"/>
            <p:cNvSpPr/>
            <p:nvPr/>
          </p:nvSpPr>
          <p:spPr bwMode="auto">
            <a:xfrm>
              <a:off x="523" y="193"/>
              <a:ext cx="1144" cy="1133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p>
              <a:pPr algn="ctr"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  <a:ea typeface="宋体" panose="02010600030101010101" pitchFamily="2" charset="-122"/>
              </a:endParaRPr>
            </a:p>
          </p:txBody>
        </p:sp>
      </p:grp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3415301" y="496095"/>
            <a:ext cx="4934813" cy="493481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865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714115" y="2799715"/>
            <a:ext cx="4335780" cy="2162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zh-CN" altLang="en-US" sz="37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五星门店、详细化板块包装和热门商圈排名</a:t>
            </a:r>
            <a:endParaRPr lang="zh-CN" altLang="en-US" sz="373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01515" y="1495920"/>
            <a:ext cx="156083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8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0" y="2045335"/>
            <a:ext cx="8935720" cy="4758055"/>
          </a:xfrm>
          <a:custGeom>
            <a:avLst/>
            <a:gdLst>
              <a:gd name="connsiteX0" fmla="*/ 0 w 6095173"/>
              <a:gd name="connsiteY0" fmla="*/ 0 h 3712864"/>
              <a:gd name="connsiteX1" fmla="*/ 6095173 w 6095173"/>
              <a:gd name="connsiteY1" fmla="*/ 0 h 3712864"/>
              <a:gd name="connsiteX2" fmla="*/ 6095173 w 6095173"/>
              <a:gd name="connsiteY2" fmla="*/ 3712864 h 3712864"/>
              <a:gd name="connsiteX3" fmla="*/ 0 w 6095173"/>
              <a:gd name="connsiteY3" fmla="*/ 3712864 h 3712864"/>
              <a:gd name="connsiteX4" fmla="*/ 0 w 6095173"/>
              <a:gd name="connsiteY4" fmla="*/ 0 h 3712864"/>
              <a:gd name="connsiteX0-1" fmla="*/ 0 w 6095173"/>
              <a:gd name="connsiteY0-2" fmla="*/ 0 h 3712864"/>
              <a:gd name="connsiteX1-3" fmla="*/ 3752023 w 6095173"/>
              <a:gd name="connsiteY1-4" fmla="*/ 57150 h 3712864"/>
              <a:gd name="connsiteX2-5" fmla="*/ 6095173 w 6095173"/>
              <a:gd name="connsiteY2-6" fmla="*/ 3712864 h 3712864"/>
              <a:gd name="connsiteX3-7" fmla="*/ 0 w 6095173"/>
              <a:gd name="connsiteY3-8" fmla="*/ 3712864 h 3712864"/>
              <a:gd name="connsiteX4-9" fmla="*/ 0 w 6095173"/>
              <a:gd name="connsiteY4-10" fmla="*/ 0 h 3712864"/>
              <a:gd name="connsiteX0-11" fmla="*/ 0 w 6095173"/>
              <a:gd name="connsiteY0-12" fmla="*/ 0 h 3712864"/>
              <a:gd name="connsiteX1-13" fmla="*/ 3738209 w 6095173"/>
              <a:gd name="connsiteY1-14" fmla="*/ 12555 h 3712864"/>
              <a:gd name="connsiteX2-15" fmla="*/ 6095173 w 6095173"/>
              <a:gd name="connsiteY2-16" fmla="*/ 3712864 h 3712864"/>
              <a:gd name="connsiteX3-17" fmla="*/ 0 w 6095173"/>
              <a:gd name="connsiteY3-18" fmla="*/ 3712864 h 3712864"/>
              <a:gd name="connsiteX4-19" fmla="*/ 0 w 6095173"/>
              <a:gd name="connsiteY4-20" fmla="*/ 0 h 3712864"/>
              <a:gd name="connsiteX0-21" fmla="*/ 0 w 6095173"/>
              <a:gd name="connsiteY0-22" fmla="*/ 0 h 3712864"/>
              <a:gd name="connsiteX1-23" fmla="*/ 3903978 w 6095173"/>
              <a:gd name="connsiteY1-24" fmla="*/ 384177 h 3712864"/>
              <a:gd name="connsiteX2-25" fmla="*/ 6095173 w 6095173"/>
              <a:gd name="connsiteY2-26" fmla="*/ 3712864 h 3712864"/>
              <a:gd name="connsiteX3-27" fmla="*/ 0 w 6095173"/>
              <a:gd name="connsiteY3-28" fmla="*/ 3712864 h 3712864"/>
              <a:gd name="connsiteX4-29" fmla="*/ 0 w 6095173"/>
              <a:gd name="connsiteY4-30" fmla="*/ 0 h 3712864"/>
              <a:gd name="connsiteX0-31" fmla="*/ 0 w 6095173"/>
              <a:gd name="connsiteY0-32" fmla="*/ 0 h 3712864"/>
              <a:gd name="connsiteX1-33" fmla="*/ 3903978 w 6095173"/>
              <a:gd name="connsiteY1-34" fmla="*/ 384177 h 3712864"/>
              <a:gd name="connsiteX2-35" fmla="*/ 6095173 w 6095173"/>
              <a:gd name="connsiteY2-36" fmla="*/ 3712864 h 3712864"/>
              <a:gd name="connsiteX3-37" fmla="*/ 0 w 6095173"/>
              <a:gd name="connsiteY3-38" fmla="*/ 3712864 h 3712864"/>
              <a:gd name="connsiteX4-39" fmla="*/ 0 w 6095173"/>
              <a:gd name="connsiteY4-40" fmla="*/ 0 h 3712864"/>
              <a:gd name="connsiteX0-41" fmla="*/ 0 w 6095173"/>
              <a:gd name="connsiteY0-42" fmla="*/ 0 h 3712864"/>
              <a:gd name="connsiteX1-43" fmla="*/ 3903978 w 6095173"/>
              <a:gd name="connsiteY1-44" fmla="*/ 384177 h 3712864"/>
              <a:gd name="connsiteX2-45" fmla="*/ 6095173 w 6095173"/>
              <a:gd name="connsiteY2-46" fmla="*/ 3712864 h 3712864"/>
              <a:gd name="connsiteX3-47" fmla="*/ 0 w 6095173"/>
              <a:gd name="connsiteY3-48" fmla="*/ 3712864 h 3712864"/>
              <a:gd name="connsiteX4-49" fmla="*/ 0 w 6095173"/>
              <a:gd name="connsiteY4-50" fmla="*/ 0 h 3712864"/>
              <a:gd name="connsiteX0-51" fmla="*/ 0 w 6095173"/>
              <a:gd name="connsiteY0-52" fmla="*/ 0 h 3712864"/>
              <a:gd name="connsiteX1-53" fmla="*/ 3945421 w 6095173"/>
              <a:gd name="connsiteY1-54" fmla="*/ 696339 h 3712864"/>
              <a:gd name="connsiteX2-55" fmla="*/ 6095173 w 6095173"/>
              <a:gd name="connsiteY2-56" fmla="*/ 3712864 h 3712864"/>
              <a:gd name="connsiteX3-57" fmla="*/ 0 w 6095173"/>
              <a:gd name="connsiteY3-58" fmla="*/ 3712864 h 3712864"/>
              <a:gd name="connsiteX4-59" fmla="*/ 0 w 6095173"/>
              <a:gd name="connsiteY4-60" fmla="*/ 0 h 3712864"/>
              <a:gd name="connsiteX0-61" fmla="*/ 0 w 6095173"/>
              <a:gd name="connsiteY0-62" fmla="*/ 0 h 3712864"/>
              <a:gd name="connsiteX1-63" fmla="*/ 3945421 w 6095173"/>
              <a:gd name="connsiteY1-64" fmla="*/ 696339 h 3712864"/>
              <a:gd name="connsiteX2-65" fmla="*/ 6095173 w 6095173"/>
              <a:gd name="connsiteY2-66" fmla="*/ 3712864 h 3712864"/>
              <a:gd name="connsiteX3-67" fmla="*/ 0 w 6095173"/>
              <a:gd name="connsiteY3-68" fmla="*/ 3712864 h 3712864"/>
              <a:gd name="connsiteX4-69" fmla="*/ 0 w 6095173"/>
              <a:gd name="connsiteY4-70" fmla="*/ 0 h 3712864"/>
              <a:gd name="connsiteX0-71" fmla="*/ 0 w 6095173"/>
              <a:gd name="connsiteY0-72" fmla="*/ 0 h 3712864"/>
              <a:gd name="connsiteX1-73" fmla="*/ 3945421 w 6095173"/>
              <a:gd name="connsiteY1-74" fmla="*/ 696339 h 3712864"/>
              <a:gd name="connsiteX2-75" fmla="*/ 6095173 w 6095173"/>
              <a:gd name="connsiteY2-76" fmla="*/ 3712864 h 3712864"/>
              <a:gd name="connsiteX3-77" fmla="*/ 0 w 6095173"/>
              <a:gd name="connsiteY3-78" fmla="*/ 3712864 h 3712864"/>
              <a:gd name="connsiteX4-79" fmla="*/ 0 w 6095173"/>
              <a:gd name="connsiteY4-80" fmla="*/ 0 h 3712864"/>
              <a:gd name="connsiteX0-81" fmla="*/ 0 w 6095173"/>
              <a:gd name="connsiteY0-82" fmla="*/ 0 h 3712864"/>
              <a:gd name="connsiteX1-83" fmla="*/ 3945421 w 6095173"/>
              <a:gd name="connsiteY1-84" fmla="*/ 696339 h 3712864"/>
              <a:gd name="connsiteX2-85" fmla="*/ 6095173 w 6095173"/>
              <a:gd name="connsiteY2-86" fmla="*/ 3712864 h 3712864"/>
              <a:gd name="connsiteX3-87" fmla="*/ 0 w 6095173"/>
              <a:gd name="connsiteY3-88" fmla="*/ 3712864 h 3712864"/>
              <a:gd name="connsiteX4-89" fmla="*/ 0 w 6095173"/>
              <a:gd name="connsiteY4-90" fmla="*/ 0 h 37128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095173" h="3712864">
                <a:moveTo>
                  <a:pt x="0" y="0"/>
                </a:moveTo>
                <a:cubicBezTo>
                  <a:pt x="1301326" y="128059"/>
                  <a:pt x="2492140" y="3415"/>
                  <a:pt x="3945421" y="696339"/>
                </a:cubicBezTo>
                <a:cubicBezTo>
                  <a:pt x="5407967" y="1805901"/>
                  <a:pt x="5682500" y="2558708"/>
                  <a:pt x="6095173" y="3712864"/>
                </a:cubicBezTo>
                <a:lnTo>
                  <a:pt x="0" y="3712864"/>
                </a:lnTo>
                <a:lnTo>
                  <a:pt x="0" y="0"/>
                </a:lnTo>
                <a:close/>
              </a:path>
            </a:pathLst>
          </a:custGeom>
          <a:blipFill>
            <a:blip r:embed="rId1" cstate="screen"/>
            <a:stretch>
              <a:fillRect l="300"/>
            </a:stretch>
          </a:blipFill>
          <a:ln w="177800"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>
            <a:off x="3301650" y="1869656"/>
            <a:ext cx="1878399" cy="1878399"/>
            <a:chOff x="5155974" y="2205937"/>
            <a:chExt cx="1878399" cy="1878399"/>
          </a:xfrm>
        </p:grpSpPr>
        <p:sp>
          <p:nvSpPr>
            <p:cNvPr id="8" name="椭圆 7"/>
            <p:cNvSpPr/>
            <p:nvPr/>
          </p:nvSpPr>
          <p:spPr>
            <a:xfrm>
              <a:off x="5155974" y="2205937"/>
              <a:ext cx="1878399" cy="1878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65100"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428843" y="2652846"/>
              <a:ext cx="1331318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试吃</a:t>
              </a:r>
              <a:endParaRPr lang="zh-CN" altLang="en-US" sz="3200" b="1" dirty="0" smtClean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3200" b="1" dirty="0" smtClean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体验</a:t>
              </a:r>
              <a:endParaRPr lang="zh-CN" altLang="en-US" sz="3200" b="1" dirty="0" smtClean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5" name="Rectangle 43"/>
          <p:cNvSpPr/>
          <p:nvPr/>
        </p:nvSpPr>
        <p:spPr bwMode="auto">
          <a:xfrm>
            <a:off x="7167880" y="904875"/>
            <a:ext cx="4963795" cy="3808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2人一桌，或4人一桌。乙方提前安排好大V进行试吃体验，试吃名单会提前给前台，试吃人员到店后出示：姓名＋手机＋大众呢称后，前台人员核对信息，安排入桌，服务员上好指定菜品，大V会按照乙方需求来进行点评。预估第一个月在100条优质点评。（体验者会按照乙方的需求进行点评，并且全程不会说免费，或者是活动之类的词语，确保不影响其他客户与真实性）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.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3810"/>
            <a:ext cx="8081010" cy="971550"/>
            <a:chOff x="0" y="-6"/>
            <a:chExt cx="12726" cy="1530"/>
          </a:xfrm>
        </p:grpSpPr>
        <p:grpSp>
          <p:nvGrpSpPr>
            <p:cNvPr id="13" name="组合 12"/>
            <p:cNvGrpSpPr/>
            <p:nvPr/>
          </p:nvGrpSpPr>
          <p:grpSpPr>
            <a:xfrm>
              <a:off x="0" y="-6"/>
              <a:ext cx="2190" cy="1530"/>
              <a:chOff x="0" y="-6"/>
              <a:chExt cx="2190" cy="1530"/>
            </a:xfrm>
          </p:grpSpPr>
          <p:sp>
            <p:nvSpPr>
              <p:cNvPr id="2" name="五边形 1"/>
              <p:cNvSpPr/>
              <p:nvPr/>
            </p:nvSpPr>
            <p:spPr>
              <a:xfrm>
                <a:off x="0" y="-6"/>
                <a:ext cx="2190" cy="1530"/>
              </a:xfrm>
              <a:prstGeom prst="homePlate">
                <a:avLst>
                  <a:gd name="adj" fmla="val 18627"/>
                </a:avLst>
              </a:prstGeom>
              <a:solidFill>
                <a:srgbClr val="3F3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KSO_Shape"/>
              <p:cNvSpPr/>
              <p:nvPr/>
            </p:nvSpPr>
            <p:spPr bwMode="auto">
              <a:xfrm>
                <a:off x="452" y="440"/>
                <a:ext cx="1190" cy="817"/>
              </a:xfrm>
              <a:custGeom>
                <a:avLst/>
                <a:gdLst>
                  <a:gd name="T0" fmla="*/ 2147483646 w 112"/>
                  <a:gd name="T1" fmla="*/ 2147483646 h 77"/>
                  <a:gd name="T2" fmla="*/ 2147483646 w 112"/>
                  <a:gd name="T3" fmla="*/ 2147483646 h 77"/>
                  <a:gd name="T4" fmla="*/ 2147483646 w 112"/>
                  <a:gd name="T5" fmla="*/ 2147483646 h 77"/>
                  <a:gd name="T6" fmla="*/ 2147483646 w 112"/>
                  <a:gd name="T7" fmla="*/ 2147483646 h 77"/>
                  <a:gd name="T8" fmla="*/ 2147483646 w 112"/>
                  <a:gd name="T9" fmla="*/ 2147483646 h 77"/>
                  <a:gd name="T10" fmla="*/ 0 w 112"/>
                  <a:gd name="T11" fmla="*/ 2147483646 h 77"/>
                  <a:gd name="T12" fmla="*/ 2147483646 w 112"/>
                  <a:gd name="T13" fmla="*/ 2147483646 h 77"/>
                  <a:gd name="T14" fmla="*/ 2147483646 w 112"/>
                  <a:gd name="T15" fmla="*/ 2147483646 h 77"/>
                  <a:gd name="T16" fmla="*/ 2147483646 w 112"/>
                  <a:gd name="T17" fmla="*/ 2147483646 h 77"/>
                  <a:gd name="T18" fmla="*/ 2147483646 w 112"/>
                  <a:gd name="T19" fmla="*/ 2147483646 h 77"/>
                  <a:gd name="T20" fmla="*/ 2147483646 w 112"/>
                  <a:gd name="T21" fmla="*/ 2147483646 h 77"/>
                  <a:gd name="T22" fmla="*/ 2147483646 w 112"/>
                  <a:gd name="T23" fmla="*/ 2147483646 h 77"/>
                  <a:gd name="T24" fmla="*/ 2147483646 w 112"/>
                  <a:gd name="T25" fmla="*/ 2147483646 h 77"/>
                  <a:gd name="T26" fmla="*/ 2147483646 w 112"/>
                  <a:gd name="T27" fmla="*/ 2147483646 h 77"/>
                  <a:gd name="T28" fmla="*/ 2147483646 w 112"/>
                  <a:gd name="T29" fmla="*/ 2147483646 h 77"/>
                  <a:gd name="T30" fmla="*/ 2147483646 w 112"/>
                  <a:gd name="T31" fmla="*/ 2147483646 h 77"/>
                  <a:gd name="T32" fmla="*/ 2147483646 w 112"/>
                  <a:gd name="T33" fmla="*/ 2147483646 h 77"/>
                  <a:gd name="T34" fmla="*/ 2147483646 w 112"/>
                  <a:gd name="T35" fmla="*/ 2147483646 h 77"/>
                  <a:gd name="T36" fmla="*/ 2147483646 w 112"/>
                  <a:gd name="T37" fmla="*/ 2147483646 h 77"/>
                  <a:gd name="T38" fmla="*/ 2147483646 w 112"/>
                  <a:gd name="T39" fmla="*/ 2147483646 h 77"/>
                  <a:gd name="T40" fmla="*/ 2147483646 w 112"/>
                  <a:gd name="T41" fmla="*/ 2147483646 h 77"/>
                  <a:gd name="T42" fmla="*/ 2147483646 w 112"/>
                  <a:gd name="T43" fmla="*/ 2147483646 h 77"/>
                  <a:gd name="T44" fmla="*/ 2147483646 w 112"/>
                  <a:gd name="T45" fmla="*/ 2147483646 h 77"/>
                  <a:gd name="T46" fmla="*/ 2147483646 w 112"/>
                  <a:gd name="T47" fmla="*/ 2147483646 h 77"/>
                  <a:gd name="T48" fmla="*/ 2147483646 w 112"/>
                  <a:gd name="T49" fmla="*/ 2147483646 h 77"/>
                  <a:gd name="T50" fmla="*/ 2147483646 w 112"/>
                  <a:gd name="T51" fmla="*/ 2147483646 h 77"/>
                  <a:gd name="T52" fmla="*/ 2147483646 w 112"/>
                  <a:gd name="T53" fmla="*/ 2147483646 h 77"/>
                  <a:gd name="T54" fmla="*/ 2147483646 w 112"/>
                  <a:gd name="T55" fmla="*/ 2147483646 h 77"/>
                  <a:gd name="T56" fmla="*/ 2147483646 w 112"/>
                  <a:gd name="T57" fmla="*/ 2147483646 h 77"/>
                  <a:gd name="T58" fmla="*/ 2147483646 w 112"/>
                  <a:gd name="T59" fmla="*/ 2147483646 h 77"/>
                  <a:gd name="T60" fmla="*/ 2147483646 w 112"/>
                  <a:gd name="T61" fmla="*/ 2147483646 h 77"/>
                  <a:gd name="T62" fmla="*/ 2147483646 w 112"/>
                  <a:gd name="T63" fmla="*/ 2147483646 h 77"/>
                  <a:gd name="T64" fmla="*/ 2147483646 w 112"/>
                  <a:gd name="T65" fmla="*/ 2147483646 h 77"/>
                  <a:gd name="T66" fmla="*/ 2147483646 w 112"/>
                  <a:gd name="T67" fmla="*/ 2147483646 h 77"/>
                  <a:gd name="T68" fmla="*/ 2147483646 w 112"/>
                  <a:gd name="T69" fmla="*/ 2147483646 h 77"/>
                  <a:gd name="T70" fmla="*/ 2147483646 w 112"/>
                  <a:gd name="T71" fmla="*/ 2147483646 h 77"/>
                  <a:gd name="T72" fmla="*/ 2147483646 w 112"/>
                  <a:gd name="T73" fmla="*/ 2147483646 h 77"/>
                  <a:gd name="T74" fmla="*/ 2147483646 w 112"/>
                  <a:gd name="T75" fmla="*/ 2147483646 h 77"/>
                  <a:gd name="T76" fmla="*/ 2147483646 w 112"/>
                  <a:gd name="T77" fmla="*/ 2147483646 h 77"/>
                  <a:gd name="T78" fmla="*/ 2147483646 w 112"/>
                  <a:gd name="T79" fmla="*/ 2147483646 h 77"/>
                  <a:gd name="T80" fmla="*/ 2147483646 w 112"/>
                  <a:gd name="T81" fmla="*/ 2147483646 h 77"/>
                  <a:gd name="T82" fmla="*/ 2147483646 w 112"/>
                  <a:gd name="T83" fmla="*/ 2147483646 h 77"/>
                  <a:gd name="T84" fmla="*/ 2147483646 w 112"/>
                  <a:gd name="T85" fmla="*/ 2147483646 h 77"/>
                  <a:gd name="T86" fmla="*/ 2147483646 w 112"/>
                  <a:gd name="T87" fmla="*/ 2147483646 h 7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12" h="77">
                    <a:moveTo>
                      <a:pt x="56" y="0"/>
                    </a:moveTo>
                    <a:cubicBezTo>
                      <a:pt x="62" y="0"/>
                      <a:pt x="66" y="4"/>
                      <a:pt x="66" y="10"/>
                    </a:cubicBezTo>
                    <a:cubicBezTo>
                      <a:pt x="66" y="15"/>
                      <a:pt x="62" y="20"/>
                      <a:pt x="56" y="20"/>
                    </a:cubicBezTo>
                    <a:cubicBezTo>
                      <a:pt x="51" y="20"/>
                      <a:pt x="46" y="15"/>
                      <a:pt x="46" y="10"/>
                    </a:cubicBezTo>
                    <a:cubicBezTo>
                      <a:pt x="46" y="4"/>
                      <a:pt x="51" y="0"/>
                      <a:pt x="56" y="0"/>
                    </a:cubicBezTo>
                    <a:close/>
                    <a:moveTo>
                      <a:pt x="15" y="49"/>
                    </a:moveTo>
                    <a:cubicBezTo>
                      <a:pt x="15" y="66"/>
                      <a:pt x="15" y="66"/>
                      <a:pt x="15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4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30"/>
                      <a:pt x="13" y="30"/>
                      <a:pt x="13" y="31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0" y="15"/>
                    </a:moveTo>
                    <a:cubicBezTo>
                      <a:pt x="13" y="15"/>
                      <a:pt x="16" y="18"/>
                      <a:pt x="16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5" y="26"/>
                      <a:pt x="14" y="26"/>
                    </a:cubicBezTo>
                    <a:cubicBezTo>
                      <a:pt x="13" y="27"/>
                      <a:pt x="12" y="28"/>
                      <a:pt x="10" y="28"/>
                    </a:cubicBezTo>
                    <a:cubicBezTo>
                      <a:pt x="6" y="28"/>
                      <a:pt x="3" y="25"/>
                      <a:pt x="3" y="22"/>
                    </a:cubicBezTo>
                    <a:cubicBezTo>
                      <a:pt x="3" y="18"/>
                      <a:pt x="6" y="15"/>
                      <a:pt x="10" y="15"/>
                    </a:cubicBezTo>
                    <a:close/>
                    <a:moveTo>
                      <a:pt x="96" y="49"/>
                    </a:moveTo>
                    <a:cubicBezTo>
                      <a:pt x="96" y="66"/>
                      <a:pt x="96" y="66"/>
                      <a:pt x="96" y="66"/>
                    </a:cubicBezTo>
                    <a:cubicBezTo>
                      <a:pt x="101" y="66"/>
                      <a:pt x="101" y="66"/>
                      <a:pt x="101" y="66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2" y="52"/>
                      <a:pt x="102" y="52"/>
                      <a:pt x="102" y="52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107" y="66"/>
                      <a:pt x="107" y="66"/>
                      <a:pt x="107" y="66"/>
                    </a:cubicBezTo>
                    <a:cubicBezTo>
                      <a:pt x="107" y="49"/>
                      <a:pt x="107" y="49"/>
                      <a:pt x="107" y="49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2" y="46"/>
                      <a:pt x="112" y="46"/>
                      <a:pt x="112" y="46"/>
                    </a:cubicBezTo>
                    <a:cubicBezTo>
                      <a:pt x="112" y="33"/>
                      <a:pt x="112" y="33"/>
                      <a:pt x="112" y="33"/>
                    </a:cubicBezTo>
                    <a:cubicBezTo>
                      <a:pt x="112" y="31"/>
                      <a:pt x="110" y="29"/>
                      <a:pt x="107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30"/>
                      <a:pt x="98" y="30"/>
                      <a:pt x="98" y="31"/>
                    </a:cubicBezTo>
                    <a:cubicBezTo>
                      <a:pt x="98" y="49"/>
                      <a:pt x="98" y="49"/>
                      <a:pt x="98" y="49"/>
                    </a:cubicBezTo>
                    <a:cubicBezTo>
                      <a:pt x="96" y="49"/>
                      <a:pt x="96" y="49"/>
                      <a:pt x="96" y="49"/>
                    </a:cubicBezTo>
                    <a:close/>
                    <a:moveTo>
                      <a:pt x="101" y="15"/>
                    </a:moveTo>
                    <a:cubicBezTo>
                      <a:pt x="98" y="15"/>
                      <a:pt x="95" y="18"/>
                      <a:pt x="95" y="22"/>
                    </a:cubicBezTo>
                    <a:cubicBezTo>
                      <a:pt x="95" y="23"/>
                      <a:pt x="95" y="24"/>
                      <a:pt x="96" y="25"/>
                    </a:cubicBezTo>
                    <a:cubicBezTo>
                      <a:pt x="96" y="26"/>
                      <a:pt x="97" y="26"/>
                      <a:pt x="97" y="26"/>
                    </a:cubicBezTo>
                    <a:cubicBezTo>
                      <a:pt x="98" y="27"/>
                      <a:pt x="100" y="28"/>
                      <a:pt x="101" y="28"/>
                    </a:cubicBezTo>
                    <a:cubicBezTo>
                      <a:pt x="105" y="28"/>
                      <a:pt x="108" y="25"/>
                      <a:pt x="108" y="22"/>
                    </a:cubicBezTo>
                    <a:cubicBezTo>
                      <a:pt x="108" y="18"/>
                      <a:pt x="105" y="15"/>
                      <a:pt x="101" y="15"/>
                    </a:cubicBezTo>
                    <a:close/>
                    <a:moveTo>
                      <a:pt x="75" y="51"/>
                    </a:moveTo>
                    <a:cubicBezTo>
                      <a:pt x="75" y="72"/>
                      <a:pt x="75" y="72"/>
                      <a:pt x="75" y="72"/>
                    </a:cubicBezTo>
                    <a:cubicBezTo>
                      <a:pt x="80" y="72"/>
                      <a:pt x="80" y="72"/>
                      <a:pt x="80" y="72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2" y="54"/>
                      <a:pt x="82" y="54"/>
                      <a:pt x="82" y="54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7" y="72"/>
                      <a:pt x="87" y="72"/>
                      <a:pt x="87" y="72"/>
                    </a:cubicBezTo>
                    <a:cubicBezTo>
                      <a:pt x="87" y="51"/>
                      <a:pt x="87" y="51"/>
                      <a:pt x="87" y="51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4" y="28"/>
                      <a:pt x="91" y="26"/>
                      <a:pt x="88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7"/>
                      <a:pt x="77" y="28"/>
                      <a:pt x="77" y="28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5" y="51"/>
                      <a:pt x="75" y="51"/>
                      <a:pt x="75" y="51"/>
                    </a:cubicBezTo>
                    <a:close/>
                    <a:moveTo>
                      <a:pt x="65" y="47"/>
                    </a:moveTo>
                    <a:cubicBezTo>
                      <a:pt x="65" y="32"/>
                      <a:pt x="65" y="32"/>
                      <a:pt x="65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77"/>
                      <a:pt x="55" y="77"/>
                      <a:pt x="55" y="7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4"/>
                      <a:pt x="44" y="21"/>
                      <a:pt x="47" y="21"/>
                    </a:cubicBezTo>
                    <a:cubicBezTo>
                      <a:pt x="66" y="21"/>
                      <a:pt x="46" y="21"/>
                      <a:pt x="65" y="21"/>
                    </a:cubicBezTo>
                    <a:cubicBezTo>
                      <a:pt x="69" y="21"/>
                      <a:pt x="71" y="24"/>
                      <a:pt x="71" y="27"/>
                    </a:cubicBezTo>
                    <a:cubicBezTo>
                      <a:pt x="71" y="47"/>
                      <a:pt x="71" y="47"/>
                      <a:pt x="71" y="47"/>
                    </a:cubicBezTo>
                    <a:cubicBezTo>
                      <a:pt x="70" y="47"/>
                      <a:pt x="68" y="47"/>
                      <a:pt x="65" y="47"/>
                    </a:cubicBezTo>
                    <a:close/>
                    <a:moveTo>
                      <a:pt x="37" y="51"/>
                    </a:moveTo>
                    <a:cubicBezTo>
                      <a:pt x="37" y="72"/>
                      <a:pt x="37" y="72"/>
                      <a:pt x="37" y="72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28"/>
                      <a:pt x="20" y="26"/>
                      <a:pt x="23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7"/>
                      <a:pt x="35" y="28"/>
                      <a:pt x="35" y="28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7" y="51"/>
                      <a:pt x="37" y="51"/>
                      <a:pt x="37" y="51"/>
                    </a:cubicBezTo>
                    <a:close/>
                    <a:moveTo>
                      <a:pt x="31" y="9"/>
                    </a:moveTo>
                    <a:cubicBezTo>
                      <a:pt x="35" y="9"/>
                      <a:pt x="39" y="12"/>
                      <a:pt x="39" y="17"/>
                    </a:cubicBezTo>
                    <a:cubicBezTo>
                      <a:pt x="39" y="19"/>
                      <a:pt x="38" y="20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5" y="24"/>
                      <a:pt x="33" y="25"/>
                      <a:pt x="31" y="25"/>
                    </a:cubicBezTo>
                    <a:cubicBezTo>
                      <a:pt x="26" y="25"/>
                      <a:pt x="22" y="21"/>
                      <a:pt x="22" y="17"/>
                    </a:cubicBezTo>
                    <a:cubicBezTo>
                      <a:pt x="22" y="12"/>
                      <a:pt x="26" y="9"/>
                      <a:pt x="31" y="9"/>
                    </a:cubicBezTo>
                    <a:close/>
                    <a:moveTo>
                      <a:pt x="81" y="9"/>
                    </a:moveTo>
                    <a:cubicBezTo>
                      <a:pt x="76" y="9"/>
                      <a:pt x="73" y="12"/>
                      <a:pt x="73" y="17"/>
                    </a:cubicBezTo>
                    <a:cubicBezTo>
                      <a:pt x="73" y="19"/>
                      <a:pt x="73" y="20"/>
                      <a:pt x="74" y="22"/>
                    </a:cubicBezTo>
                    <a:cubicBezTo>
                      <a:pt x="75" y="22"/>
                      <a:pt x="75" y="22"/>
                      <a:pt x="75" y="23"/>
                    </a:cubicBezTo>
                    <a:cubicBezTo>
                      <a:pt x="77" y="24"/>
                      <a:pt x="79" y="25"/>
                      <a:pt x="81" y="25"/>
                    </a:cubicBezTo>
                    <a:cubicBezTo>
                      <a:pt x="85" y="25"/>
                      <a:pt x="89" y="21"/>
                      <a:pt x="89" y="17"/>
                    </a:cubicBezTo>
                    <a:cubicBezTo>
                      <a:pt x="89" y="12"/>
                      <a:pt x="85" y="9"/>
                      <a:pt x="81" y="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chemeClr val="bg1">
                      <a:lumMod val="95000"/>
                    </a:schemeClr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4" name="标题 4"/>
            <p:cNvSpPr txBox="1"/>
            <p:nvPr/>
          </p:nvSpPr>
          <p:spPr>
            <a:xfrm>
              <a:off x="2190" y="803"/>
              <a:ext cx="10537" cy="7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  <a:scene3d>
                <a:camera prst="orthographicFront"/>
                <a:lightRig rig="threePt" dir="t"/>
              </a:scene3d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五星门店、详细化板块包装和热门商圈排名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l"/>
              <a:endParaRPr lang="zh-CN" alt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12246" y="0"/>
            <a:ext cx="12216946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24946" y="0"/>
            <a:ext cx="7359196" cy="6858020"/>
          </a:xfrm>
          <a:custGeom>
            <a:avLst/>
            <a:gdLst>
              <a:gd name="connsiteX0" fmla="*/ 0 w 6139996"/>
              <a:gd name="connsiteY0" fmla="*/ 0 h 6861618"/>
              <a:gd name="connsiteX1" fmla="*/ 6139996 w 6139996"/>
              <a:gd name="connsiteY1" fmla="*/ 0 h 6861618"/>
              <a:gd name="connsiteX2" fmla="*/ 6139996 w 6139996"/>
              <a:gd name="connsiteY2" fmla="*/ 6861618 h 6861618"/>
              <a:gd name="connsiteX3" fmla="*/ 0 w 6139996"/>
              <a:gd name="connsiteY3" fmla="*/ 6861618 h 6861618"/>
              <a:gd name="connsiteX4" fmla="*/ 0 w 6139996"/>
              <a:gd name="connsiteY4" fmla="*/ 0 h 6861618"/>
              <a:gd name="connsiteX0-1" fmla="*/ 0 w 6139996"/>
              <a:gd name="connsiteY0-2" fmla="*/ 0 h 6861618"/>
              <a:gd name="connsiteX1-3" fmla="*/ 3415846 w 6139996"/>
              <a:gd name="connsiteY1-4" fmla="*/ 38100 h 6861618"/>
              <a:gd name="connsiteX2-5" fmla="*/ 6139996 w 6139996"/>
              <a:gd name="connsiteY2-6" fmla="*/ 6861618 h 6861618"/>
              <a:gd name="connsiteX3-7" fmla="*/ 0 w 6139996"/>
              <a:gd name="connsiteY3-8" fmla="*/ 6861618 h 6861618"/>
              <a:gd name="connsiteX4-9" fmla="*/ 0 w 6139996"/>
              <a:gd name="connsiteY4-10" fmla="*/ 0 h 6861618"/>
              <a:gd name="connsiteX0-11" fmla="*/ 0 w 6139996"/>
              <a:gd name="connsiteY0-12" fmla="*/ 20 h 6861638"/>
              <a:gd name="connsiteX1-13" fmla="*/ 3415846 w 6139996"/>
              <a:gd name="connsiteY1-14" fmla="*/ 0 h 6861638"/>
              <a:gd name="connsiteX2-15" fmla="*/ 6139996 w 6139996"/>
              <a:gd name="connsiteY2-16" fmla="*/ 6861638 h 6861638"/>
              <a:gd name="connsiteX3-17" fmla="*/ 0 w 6139996"/>
              <a:gd name="connsiteY3-18" fmla="*/ 6861638 h 6861638"/>
              <a:gd name="connsiteX4-19" fmla="*/ 0 w 6139996"/>
              <a:gd name="connsiteY4-20" fmla="*/ 20 h 68616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139996" h="6861638">
                <a:moveTo>
                  <a:pt x="0" y="20"/>
                </a:moveTo>
                <a:lnTo>
                  <a:pt x="3415846" y="0"/>
                </a:lnTo>
                <a:lnTo>
                  <a:pt x="6139996" y="6861638"/>
                </a:lnTo>
                <a:lnTo>
                  <a:pt x="0" y="6861638"/>
                </a:lnTo>
                <a:lnTo>
                  <a:pt x="0" y="20"/>
                </a:lnTo>
                <a:close/>
              </a:path>
            </a:pathLst>
          </a:custGeom>
          <a:solidFill>
            <a:srgbClr val="3F3F3F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TextBox 503"/>
          <p:cNvSpPr txBox="1"/>
          <p:nvPr/>
        </p:nvSpPr>
        <p:spPr>
          <a:xfrm>
            <a:off x="624205" y="2577465"/>
            <a:ext cx="442976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试吃人员点评下方进行对话回应（列如；你们在这新开的店吃了啊？味道怎么样啊，价格贵不贵啊，点评者在回应，他们家新开张，价格实惠，环境好，口味好等一系列诱导潜在消费者的话语，预估第一个月在100条。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3810"/>
            <a:ext cx="8081010" cy="971550"/>
            <a:chOff x="0" y="-6"/>
            <a:chExt cx="12726" cy="1530"/>
          </a:xfrm>
        </p:grpSpPr>
        <p:grpSp>
          <p:nvGrpSpPr>
            <p:cNvPr id="9" name="组合 8"/>
            <p:cNvGrpSpPr/>
            <p:nvPr/>
          </p:nvGrpSpPr>
          <p:grpSpPr>
            <a:xfrm>
              <a:off x="0" y="-6"/>
              <a:ext cx="2190" cy="1530"/>
              <a:chOff x="0" y="-6"/>
              <a:chExt cx="2190" cy="1530"/>
            </a:xfrm>
          </p:grpSpPr>
          <p:sp>
            <p:nvSpPr>
              <p:cNvPr id="11" name="五边形 10"/>
              <p:cNvSpPr/>
              <p:nvPr/>
            </p:nvSpPr>
            <p:spPr>
              <a:xfrm>
                <a:off x="0" y="-6"/>
                <a:ext cx="2190" cy="1530"/>
              </a:xfrm>
              <a:prstGeom prst="homePlate">
                <a:avLst>
                  <a:gd name="adj" fmla="val 18627"/>
                </a:avLst>
              </a:prstGeom>
              <a:solidFill>
                <a:srgbClr val="3F3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452" y="440"/>
                <a:ext cx="1190" cy="817"/>
              </a:xfrm>
              <a:custGeom>
                <a:avLst/>
                <a:gdLst>
                  <a:gd name="T0" fmla="*/ 2147483646 w 112"/>
                  <a:gd name="T1" fmla="*/ 2147483646 h 77"/>
                  <a:gd name="T2" fmla="*/ 2147483646 w 112"/>
                  <a:gd name="T3" fmla="*/ 2147483646 h 77"/>
                  <a:gd name="T4" fmla="*/ 2147483646 w 112"/>
                  <a:gd name="T5" fmla="*/ 2147483646 h 77"/>
                  <a:gd name="T6" fmla="*/ 2147483646 w 112"/>
                  <a:gd name="T7" fmla="*/ 2147483646 h 77"/>
                  <a:gd name="T8" fmla="*/ 2147483646 w 112"/>
                  <a:gd name="T9" fmla="*/ 2147483646 h 77"/>
                  <a:gd name="T10" fmla="*/ 0 w 112"/>
                  <a:gd name="T11" fmla="*/ 2147483646 h 77"/>
                  <a:gd name="T12" fmla="*/ 2147483646 w 112"/>
                  <a:gd name="T13" fmla="*/ 2147483646 h 77"/>
                  <a:gd name="T14" fmla="*/ 2147483646 w 112"/>
                  <a:gd name="T15" fmla="*/ 2147483646 h 77"/>
                  <a:gd name="T16" fmla="*/ 2147483646 w 112"/>
                  <a:gd name="T17" fmla="*/ 2147483646 h 77"/>
                  <a:gd name="T18" fmla="*/ 2147483646 w 112"/>
                  <a:gd name="T19" fmla="*/ 2147483646 h 77"/>
                  <a:gd name="T20" fmla="*/ 2147483646 w 112"/>
                  <a:gd name="T21" fmla="*/ 2147483646 h 77"/>
                  <a:gd name="T22" fmla="*/ 2147483646 w 112"/>
                  <a:gd name="T23" fmla="*/ 2147483646 h 77"/>
                  <a:gd name="T24" fmla="*/ 2147483646 w 112"/>
                  <a:gd name="T25" fmla="*/ 2147483646 h 77"/>
                  <a:gd name="T26" fmla="*/ 2147483646 w 112"/>
                  <a:gd name="T27" fmla="*/ 2147483646 h 77"/>
                  <a:gd name="T28" fmla="*/ 2147483646 w 112"/>
                  <a:gd name="T29" fmla="*/ 2147483646 h 77"/>
                  <a:gd name="T30" fmla="*/ 2147483646 w 112"/>
                  <a:gd name="T31" fmla="*/ 2147483646 h 77"/>
                  <a:gd name="T32" fmla="*/ 2147483646 w 112"/>
                  <a:gd name="T33" fmla="*/ 2147483646 h 77"/>
                  <a:gd name="T34" fmla="*/ 2147483646 w 112"/>
                  <a:gd name="T35" fmla="*/ 2147483646 h 77"/>
                  <a:gd name="T36" fmla="*/ 2147483646 w 112"/>
                  <a:gd name="T37" fmla="*/ 2147483646 h 77"/>
                  <a:gd name="T38" fmla="*/ 2147483646 w 112"/>
                  <a:gd name="T39" fmla="*/ 2147483646 h 77"/>
                  <a:gd name="T40" fmla="*/ 2147483646 w 112"/>
                  <a:gd name="T41" fmla="*/ 2147483646 h 77"/>
                  <a:gd name="T42" fmla="*/ 2147483646 w 112"/>
                  <a:gd name="T43" fmla="*/ 2147483646 h 77"/>
                  <a:gd name="T44" fmla="*/ 2147483646 w 112"/>
                  <a:gd name="T45" fmla="*/ 2147483646 h 77"/>
                  <a:gd name="T46" fmla="*/ 2147483646 w 112"/>
                  <a:gd name="T47" fmla="*/ 2147483646 h 77"/>
                  <a:gd name="T48" fmla="*/ 2147483646 w 112"/>
                  <a:gd name="T49" fmla="*/ 2147483646 h 77"/>
                  <a:gd name="T50" fmla="*/ 2147483646 w 112"/>
                  <a:gd name="T51" fmla="*/ 2147483646 h 77"/>
                  <a:gd name="T52" fmla="*/ 2147483646 w 112"/>
                  <a:gd name="T53" fmla="*/ 2147483646 h 77"/>
                  <a:gd name="T54" fmla="*/ 2147483646 w 112"/>
                  <a:gd name="T55" fmla="*/ 2147483646 h 77"/>
                  <a:gd name="T56" fmla="*/ 2147483646 w 112"/>
                  <a:gd name="T57" fmla="*/ 2147483646 h 77"/>
                  <a:gd name="T58" fmla="*/ 2147483646 w 112"/>
                  <a:gd name="T59" fmla="*/ 2147483646 h 77"/>
                  <a:gd name="T60" fmla="*/ 2147483646 w 112"/>
                  <a:gd name="T61" fmla="*/ 2147483646 h 77"/>
                  <a:gd name="T62" fmla="*/ 2147483646 w 112"/>
                  <a:gd name="T63" fmla="*/ 2147483646 h 77"/>
                  <a:gd name="T64" fmla="*/ 2147483646 w 112"/>
                  <a:gd name="T65" fmla="*/ 2147483646 h 77"/>
                  <a:gd name="T66" fmla="*/ 2147483646 w 112"/>
                  <a:gd name="T67" fmla="*/ 2147483646 h 77"/>
                  <a:gd name="T68" fmla="*/ 2147483646 w 112"/>
                  <a:gd name="T69" fmla="*/ 2147483646 h 77"/>
                  <a:gd name="T70" fmla="*/ 2147483646 w 112"/>
                  <a:gd name="T71" fmla="*/ 2147483646 h 77"/>
                  <a:gd name="T72" fmla="*/ 2147483646 w 112"/>
                  <a:gd name="T73" fmla="*/ 2147483646 h 77"/>
                  <a:gd name="T74" fmla="*/ 2147483646 w 112"/>
                  <a:gd name="T75" fmla="*/ 2147483646 h 77"/>
                  <a:gd name="T76" fmla="*/ 2147483646 w 112"/>
                  <a:gd name="T77" fmla="*/ 2147483646 h 77"/>
                  <a:gd name="T78" fmla="*/ 2147483646 w 112"/>
                  <a:gd name="T79" fmla="*/ 2147483646 h 77"/>
                  <a:gd name="T80" fmla="*/ 2147483646 w 112"/>
                  <a:gd name="T81" fmla="*/ 2147483646 h 77"/>
                  <a:gd name="T82" fmla="*/ 2147483646 w 112"/>
                  <a:gd name="T83" fmla="*/ 2147483646 h 77"/>
                  <a:gd name="T84" fmla="*/ 2147483646 w 112"/>
                  <a:gd name="T85" fmla="*/ 2147483646 h 77"/>
                  <a:gd name="T86" fmla="*/ 2147483646 w 112"/>
                  <a:gd name="T87" fmla="*/ 2147483646 h 7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12" h="77">
                    <a:moveTo>
                      <a:pt x="56" y="0"/>
                    </a:moveTo>
                    <a:cubicBezTo>
                      <a:pt x="62" y="0"/>
                      <a:pt x="66" y="4"/>
                      <a:pt x="66" y="10"/>
                    </a:cubicBezTo>
                    <a:cubicBezTo>
                      <a:pt x="66" y="15"/>
                      <a:pt x="62" y="20"/>
                      <a:pt x="56" y="20"/>
                    </a:cubicBezTo>
                    <a:cubicBezTo>
                      <a:pt x="51" y="20"/>
                      <a:pt x="46" y="15"/>
                      <a:pt x="46" y="10"/>
                    </a:cubicBezTo>
                    <a:cubicBezTo>
                      <a:pt x="46" y="4"/>
                      <a:pt x="51" y="0"/>
                      <a:pt x="56" y="0"/>
                    </a:cubicBezTo>
                    <a:close/>
                    <a:moveTo>
                      <a:pt x="15" y="49"/>
                    </a:moveTo>
                    <a:cubicBezTo>
                      <a:pt x="15" y="66"/>
                      <a:pt x="15" y="66"/>
                      <a:pt x="15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4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30"/>
                      <a:pt x="13" y="30"/>
                      <a:pt x="13" y="31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0" y="15"/>
                    </a:moveTo>
                    <a:cubicBezTo>
                      <a:pt x="13" y="15"/>
                      <a:pt x="16" y="18"/>
                      <a:pt x="16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5" y="26"/>
                      <a:pt x="14" y="26"/>
                    </a:cubicBezTo>
                    <a:cubicBezTo>
                      <a:pt x="13" y="27"/>
                      <a:pt x="12" y="28"/>
                      <a:pt x="10" y="28"/>
                    </a:cubicBezTo>
                    <a:cubicBezTo>
                      <a:pt x="6" y="28"/>
                      <a:pt x="3" y="25"/>
                      <a:pt x="3" y="22"/>
                    </a:cubicBezTo>
                    <a:cubicBezTo>
                      <a:pt x="3" y="18"/>
                      <a:pt x="6" y="15"/>
                      <a:pt x="10" y="15"/>
                    </a:cubicBezTo>
                    <a:close/>
                    <a:moveTo>
                      <a:pt x="96" y="49"/>
                    </a:moveTo>
                    <a:cubicBezTo>
                      <a:pt x="96" y="66"/>
                      <a:pt x="96" y="66"/>
                      <a:pt x="96" y="66"/>
                    </a:cubicBezTo>
                    <a:cubicBezTo>
                      <a:pt x="101" y="66"/>
                      <a:pt x="101" y="66"/>
                      <a:pt x="101" y="66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2" y="52"/>
                      <a:pt x="102" y="52"/>
                      <a:pt x="102" y="52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107" y="66"/>
                      <a:pt x="107" y="66"/>
                      <a:pt x="107" y="66"/>
                    </a:cubicBezTo>
                    <a:cubicBezTo>
                      <a:pt x="107" y="49"/>
                      <a:pt x="107" y="49"/>
                      <a:pt x="107" y="49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2" y="46"/>
                      <a:pt x="112" y="46"/>
                      <a:pt x="112" y="46"/>
                    </a:cubicBezTo>
                    <a:cubicBezTo>
                      <a:pt x="112" y="33"/>
                      <a:pt x="112" y="33"/>
                      <a:pt x="112" y="33"/>
                    </a:cubicBezTo>
                    <a:cubicBezTo>
                      <a:pt x="112" y="31"/>
                      <a:pt x="110" y="29"/>
                      <a:pt x="107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30"/>
                      <a:pt x="98" y="30"/>
                      <a:pt x="98" y="31"/>
                    </a:cubicBezTo>
                    <a:cubicBezTo>
                      <a:pt x="98" y="49"/>
                      <a:pt x="98" y="49"/>
                      <a:pt x="98" y="49"/>
                    </a:cubicBezTo>
                    <a:cubicBezTo>
                      <a:pt x="96" y="49"/>
                      <a:pt x="96" y="49"/>
                      <a:pt x="96" y="49"/>
                    </a:cubicBezTo>
                    <a:close/>
                    <a:moveTo>
                      <a:pt x="101" y="15"/>
                    </a:moveTo>
                    <a:cubicBezTo>
                      <a:pt x="98" y="15"/>
                      <a:pt x="95" y="18"/>
                      <a:pt x="95" y="22"/>
                    </a:cubicBezTo>
                    <a:cubicBezTo>
                      <a:pt x="95" y="23"/>
                      <a:pt x="95" y="24"/>
                      <a:pt x="96" y="25"/>
                    </a:cubicBezTo>
                    <a:cubicBezTo>
                      <a:pt x="96" y="26"/>
                      <a:pt x="97" y="26"/>
                      <a:pt x="97" y="26"/>
                    </a:cubicBezTo>
                    <a:cubicBezTo>
                      <a:pt x="98" y="27"/>
                      <a:pt x="100" y="28"/>
                      <a:pt x="101" y="28"/>
                    </a:cubicBezTo>
                    <a:cubicBezTo>
                      <a:pt x="105" y="28"/>
                      <a:pt x="108" y="25"/>
                      <a:pt x="108" y="22"/>
                    </a:cubicBezTo>
                    <a:cubicBezTo>
                      <a:pt x="108" y="18"/>
                      <a:pt x="105" y="15"/>
                      <a:pt x="101" y="15"/>
                    </a:cubicBezTo>
                    <a:close/>
                    <a:moveTo>
                      <a:pt x="75" y="51"/>
                    </a:moveTo>
                    <a:cubicBezTo>
                      <a:pt x="75" y="72"/>
                      <a:pt x="75" y="72"/>
                      <a:pt x="75" y="72"/>
                    </a:cubicBezTo>
                    <a:cubicBezTo>
                      <a:pt x="80" y="72"/>
                      <a:pt x="80" y="72"/>
                      <a:pt x="80" y="72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2" y="54"/>
                      <a:pt x="82" y="54"/>
                      <a:pt x="82" y="54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7" y="72"/>
                      <a:pt x="87" y="72"/>
                      <a:pt x="87" y="72"/>
                    </a:cubicBezTo>
                    <a:cubicBezTo>
                      <a:pt x="87" y="51"/>
                      <a:pt x="87" y="51"/>
                      <a:pt x="87" y="51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4" y="28"/>
                      <a:pt x="91" y="26"/>
                      <a:pt x="88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7"/>
                      <a:pt x="77" y="28"/>
                      <a:pt x="77" y="28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5" y="51"/>
                      <a:pt x="75" y="51"/>
                      <a:pt x="75" y="51"/>
                    </a:cubicBezTo>
                    <a:close/>
                    <a:moveTo>
                      <a:pt x="65" y="47"/>
                    </a:moveTo>
                    <a:cubicBezTo>
                      <a:pt x="65" y="32"/>
                      <a:pt x="65" y="32"/>
                      <a:pt x="65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77"/>
                      <a:pt x="55" y="77"/>
                      <a:pt x="55" y="7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4"/>
                      <a:pt x="44" y="21"/>
                      <a:pt x="47" y="21"/>
                    </a:cubicBezTo>
                    <a:cubicBezTo>
                      <a:pt x="66" y="21"/>
                      <a:pt x="46" y="21"/>
                      <a:pt x="65" y="21"/>
                    </a:cubicBezTo>
                    <a:cubicBezTo>
                      <a:pt x="69" y="21"/>
                      <a:pt x="71" y="24"/>
                      <a:pt x="71" y="27"/>
                    </a:cubicBezTo>
                    <a:cubicBezTo>
                      <a:pt x="71" y="47"/>
                      <a:pt x="71" y="47"/>
                      <a:pt x="71" y="47"/>
                    </a:cubicBezTo>
                    <a:cubicBezTo>
                      <a:pt x="70" y="47"/>
                      <a:pt x="68" y="47"/>
                      <a:pt x="65" y="47"/>
                    </a:cubicBezTo>
                    <a:close/>
                    <a:moveTo>
                      <a:pt x="37" y="51"/>
                    </a:moveTo>
                    <a:cubicBezTo>
                      <a:pt x="37" y="72"/>
                      <a:pt x="37" y="72"/>
                      <a:pt x="37" y="72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28"/>
                      <a:pt x="20" y="26"/>
                      <a:pt x="23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7"/>
                      <a:pt x="35" y="28"/>
                      <a:pt x="35" y="28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7" y="51"/>
                      <a:pt x="37" y="51"/>
                      <a:pt x="37" y="51"/>
                    </a:cubicBezTo>
                    <a:close/>
                    <a:moveTo>
                      <a:pt x="31" y="9"/>
                    </a:moveTo>
                    <a:cubicBezTo>
                      <a:pt x="35" y="9"/>
                      <a:pt x="39" y="12"/>
                      <a:pt x="39" y="17"/>
                    </a:cubicBezTo>
                    <a:cubicBezTo>
                      <a:pt x="39" y="19"/>
                      <a:pt x="38" y="20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5" y="24"/>
                      <a:pt x="33" y="25"/>
                      <a:pt x="31" y="25"/>
                    </a:cubicBezTo>
                    <a:cubicBezTo>
                      <a:pt x="26" y="25"/>
                      <a:pt x="22" y="21"/>
                      <a:pt x="22" y="17"/>
                    </a:cubicBezTo>
                    <a:cubicBezTo>
                      <a:pt x="22" y="12"/>
                      <a:pt x="26" y="9"/>
                      <a:pt x="31" y="9"/>
                    </a:cubicBezTo>
                    <a:close/>
                    <a:moveTo>
                      <a:pt x="81" y="9"/>
                    </a:moveTo>
                    <a:cubicBezTo>
                      <a:pt x="76" y="9"/>
                      <a:pt x="73" y="12"/>
                      <a:pt x="73" y="17"/>
                    </a:cubicBezTo>
                    <a:cubicBezTo>
                      <a:pt x="73" y="19"/>
                      <a:pt x="73" y="20"/>
                      <a:pt x="74" y="22"/>
                    </a:cubicBezTo>
                    <a:cubicBezTo>
                      <a:pt x="75" y="22"/>
                      <a:pt x="75" y="22"/>
                      <a:pt x="75" y="23"/>
                    </a:cubicBezTo>
                    <a:cubicBezTo>
                      <a:pt x="77" y="24"/>
                      <a:pt x="79" y="25"/>
                      <a:pt x="81" y="25"/>
                    </a:cubicBezTo>
                    <a:cubicBezTo>
                      <a:pt x="85" y="25"/>
                      <a:pt x="89" y="21"/>
                      <a:pt x="89" y="17"/>
                    </a:cubicBezTo>
                    <a:cubicBezTo>
                      <a:pt x="89" y="12"/>
                      <a:pt x="85" y="9"/>
                      <a:pt x="81" y="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chemeClr val="bg1">
                      <a:lumMod val="95000"/>
                    </a:schemeClr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6" name="标题 4"/>
            <p:cNvSpPr txBox="1"/>
            <p:nvPr/>
          </p:nvSpPr>
          <p:spPr>
            <a:xfrm>
              <a:off x="2190" y="803"/>
              <a:ext cx="10537" cy="7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  <a:scene3d>
                <a:camera prst="orthographicFront"/>
                <a:lightRig rig="threePt" dir="t"/>
              </a:scene3d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五星门店、详细化板块包装和热门商圈排名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l"/>
              <a:endParaRPr lang="zh-CN" alt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4821589" y="1942166"/>
            <a:ext cx="2897480" cy="921717"/>
            <a:chOff x="1703512" y="4666491"/>
            <a:chExt cx="2897480" cy="921717"/>
          </a:xfrm>
        </p:grpSpPr>
        <p:sp>
          <p:nvSpPr>
            <p:cNvPr id="45" name="文本框 18"/>
            <p:cNvSpPr txBox="1"/>
            <p:nvPr/>
          </p:nvSpPr>
          <p:spPr>
            <a:xfrm>
              <a:off x="1703512" y="4666491"/>
              <a:ext cx="2088232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err="1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Lucas</a:t>
              </a:r>
              <a:endParaRPr lang="en-US" altLang="zh-CN" sz="4400" dirty="0" err="1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 flipV="1">
              <a:off x="3275469" y="5051211"/>
              <a:ext cx="444027" cy="515381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7" name="矩形 46"/>
            <p:cNvSpPr/>
            <p:nvPr/>
          </p:nvSpPr>
          <p:spPr>
            <a:xfrm>
              <a:off x="3503712" y="5219908"/>
              <a:ext cx="10972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 err="1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营销策划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KSO_Shape"/>
          <p:cNvSpPr/>
          <p:nvPr/>
        </p:nvSpPr>
        <p:spPr>
          <a:xfrm>
            <a:off x="960120" y="1744345"/>
            <a:ext cx="3012440" cy="3615055"/>
          </a:xfrm>
          <a:prstGeom prst="snip2DiagRect">
            <a:avLst>
              <a:gd name="adj1" fmla="val 0"/>
              <a:gd name="adj2" fmla="val 23229"/>
            </a:avLst>
          </a:prstGeom>
          <a:blipFill dpi="0" rotWithShape="1">
            <a:blip r:embed="rId1" cstate="screen"/>
            <a:srcRect/>
            <a:stretch>
              <a:fillRect/>
            </a:stretch>
          </a:blipFill>
          <a:ln w="152400">
            <a:solidFill>
              <a:srgbClr val="3F3F3F">
                <a:alpha val="9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806315" y="3185795"/>
            <a:ext cx="5925820" cy="1793875"/>
            <a:chOff x="2995" y="8328"/>
            <a:chExt cx="13412" cy="2825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2995" y="8328"/>
              <a:ext cx="13412" cy="0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/>
            <p:cNvSpPr txBox="1"/>
            <p:nvPr/>
          </p:nvSpPr>
          <p:spPr>
            <a:xfrm>
              <a:off x="2995" y="8683"/>
              <a:ext cx="13412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sz="20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2011年进入美团工作，2012年到2015年创立的美业品牌在上海连续三年保持美团第一， 并发展9家直营店，2015年开始成立Lucas营销策划部</a:t>
              </a:r>
              <a:r>
                <a:rPr lang="zh-CN" sz="20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sz="20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帮助手艺人，让天下手艺人没有难开的店！</a:t>
              </a:r>
              <a:endParaRPr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0955" y="967740"/>
            <a:ext cx="3364865" cy="5848985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5925820" y="967740"/>
            <a:ext cx="3366135" cy="585025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0064115" y="3263900"/>
            <a:ext cx="2103120" cy="52260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865" dirty="0" smtClean="0">
                <a:solidFill>
                  <a:schemeClr val="bg1">
                    <a:lumMod val="95000"/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浏览上万</a:t>
            </a:r>
            <a:endParaRPr lang="zh-CN" altLang="en-US" sz="1865" dirty="0" smtClean="0">
              <a:solidFill>
                <a:schemeClr val="bg1">
                  <a:lumMod val="95000"/>
                  <a:alpha val="99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-3810"/>
            <a:ext cx="1390650" cy="971550"/>
            <a:chOff x="0" y="-6"/>
            <a:chExt cx="2190" cy="1530"/>
          </a:xfrm>
        </p:grpSpPr>
        <p:sp>
          <p:nvSpPr>
            <p:cNvPr id="6" name="五边形 5"/>
            <p:cNvSpPr/>
            <p:nvPr/>
          </p:nvSpPr>
          <p:spPr>
            <a:xfrm>
              <a:off x="0" y="-6"/>
              <a:ext cx="2190" cy="1530"/>
            </a:xfrm>
            <a:prstGeom prst="homePlate">
              <a:avLst>
                <a:gd name="adj" fmla="val 18627"/>
              </a:avLst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KSO_Shape"/>
            <p:cNvSpPr/>
            <p:nvPr/>
          </p:nvSpPr>
          <p:spPr bwMode="auto">
            <a:xfrm>
              <a:off x="404" y="236"/>
              <a:ext cx="1190" cy="817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p>
              <a:pPr algn="ctr"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  <a:ea typeface="宋体" panose="02010600030101010101" pitchFamily="2" charset="-122"/>
              </a:endParaRPr>
            </a:p>
          </p:txBody>
        </p:sp>
      </p:grpSp>
      <p:cxnSp>
        <p:nvCxnSpPr>
          <p:cNvPr id="16" name="直接箭头连接符 15"/>
          <p:cNvCxnSpPr>
            <a:endCxn id="23" idx="1"/>
          </p:cNvCxnSpPr>
          <p:nvPr/>
        </p:nvCxnSpPr>
        <p:spPr>
          <a:xfrm>
            <a:off x="7138035" y="2040255"/>
            <a:ext cx="2926080" cy="1485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8880475" y="4719320"/>
            <a:ext cx="923290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0064115" y="4459605"/>
            <a:ext cx="2103120" cy="52260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865" dirty="0" smtClean="0">
                <a:solidFill>
                  <a:schemeClr val="bg1">
                    <a:lumMod val="95000"/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本公司的操作</a:t>
            </a:r>
            <a:endParaRPr lang="zh-CN" altLang="en-US" sz="1865" dirty="0" smtClean="0">
              <a:solidFill>
                <a:schemeClr val="bg1">
                  <a:lumMod val="95000"/>
                  <a:alpha val="99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-3810"/>
            <a:ext cx="8081010" cy="971550"/>
            <a:chOff x="0" y="-6"/>
            <a:chExt cx="12726" cy="1530"/>
          </a:xfrm>
        </p:grpSpPr>
        <p:grpSp>
          <p:nvGrpSpPr>
            <p:cNvPr id="20" name="组合 19"/>
            <p:cNvGrpSpPr/>
            <p:nvPr/>
          </p:nvGrpSpPr>
          <p:grpSpPr>
            <a:xfrm>
              <a:off x="0" y="-6"/>
              <a:ext cx="2190" cy="1530"/>
              <a:chOff x="0" y="-6"/>
              <a:chExt cx="2190" cy="1530"/>
            </a:xfrm>
          </p:grpSpPr>
          <p:sp>
            <p:nvSpPr>
              <p:cNvPr id="21" name="五边形 20"/>
              <p:cNvSpPr/>
              <p:nvPr/>
            </p:nvSpPr>
            <p:spPr>
              <a:xfrm>
                <a:off x="0" y="-6"/>
                <a:ext cx="2190" cy="1530"/>
              </a:xfrm>
              <a:prstGeom prst="homePlate">
                <a:avLst>
                  <a:gd name="adj" fmla="val 18627"/>
                </a:avLst>
              </a:prstGeom>
              <a:solidFill>
                <a:srgbClr val="3F3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452" y="440"/>
                <a:ext cx="1190" cy="817"/>
              </a:xfrm>
              <a:custGeom>
                <a:avLst/>
                <a:gdLst>
                  <a:gd name="T0" fmla="*/ 2147483646 w 112"/>
                  <a:gd name="T1" fmla="*/ 2147483646 h 77"/>
                  <a:gd name="T2" fmla="*/ 2147483646 w 112"/>
                  <a:gd name="T3" fmla="*/ 2147483646 h 77"/>
                  <a:gd name="T4" fmla="*/ 2147483646 w 112"/>
                  <a:gd name="T5" fmla="*/ 2147483646 h 77"/>
                  <a:gd name="T6" fmla="*/ 2147483646 w 112"/>
                  <a:gd name="T7" fmla="*/ 2147483646 h 77"/>
                  <a:gd name="T8" fmla="*/ 2147483646 w 112"/>
                  <a:gd name="T9" fmla="*/ 2147483646 h 77"/>
                  <a:gd name="T10" fmla="*/ 0 w 112"/>
                  <a:gd name="T11" fmla="*/ 2147483646 h 77"/>
                  <a:gd name="T12" fmla="*/ 2147483646 w 112"/>
                  <a:gd name="T13" fmla="*/ 2147483646 h 77"/>
                  <a:gd name="T14" fmla="*/ 2147483646 w 112"/>
                  <a:gd name="T15" fmla="*/ 2147483646 h 77"/>
                  <a:gd name="T16" fmla="*/ 2147483646 w 112"/>
                  <a:gd name="T17" fmla="*/ 2147483646 h 77"/>
                  <a:gd name="T18" fmla="*/ 2147483646 w 112"/>
                  <a:gd name="T19" fmla="*/ 2147483646 h 77"/>
                  <a:gd name="T20" fmla="*/ 2147483646 w 112"/>
                  <a:gd name="T21" fmla="*/ 2147483646 h 77"/>
                  <a:gd name="T22" fmla="*/ 2147483646 w 112"/>
                  <a:gd name="T23" fmla="*/ 2147483646 h 77"/>
                  <a:gd name="T24" fmla="*/ 2147483646 w 112"/>
                  <a:gd name="T25" fmla="*/ 2147483646 h 77"/>
                  <a:gd name="T26" fmla="*/ 2147483646 w 112"/>
                  <a:gd name="T27" fmla="*/ 2147483646 h 77"/>
                  <a:gd name="T28" fmla="*/ 2147483646 w 112"/>
                  <a:gd name="T29" fmla="*/ 2147483646 h 77"/>
                  <a:gd name="T30" fmla="*/ 2147483646 w 112"/>
                  <a:gd name="T31" fmla="*/ 2147483646 h 77"/>
                  <a:gd name="T32" fmla="*/ 2147483646 w 112"/>
                  <a:gd name="T33" fmla="*/ 2147483646 h 77"/>
                  <a:gd name="T34" fmla="*/ 2147483646 w 112"/>
                  <a:gd name="T35" fmla="*/ 2147483646 h 77"/>
                  <a:gd name="T36" fmla="*/ 2147483646 w 112"/>
                  <a:gd name="T37" fmla="*/ 2147483646 h 77"/>
                  <a:gd name="T38" fmla="*/ 2147483646 w 112"/>
                  <a:gd name="T39" fmla="*/ 2147483646 h 77"/>
                  <a:gd name="T40" fmla="*/ 2147483646 w 112"/>
                  <a:gd name="T41" fmla="*/ 2147483646 h 77"/>
                  <a:gd name="T42" fmla="*/ 2147483646 w 112"/>
                  <a:gd name="T43" fmla="*/ 2147483646 h 77"/>
                  <a:gd name="T44" fmla="*/ 2147483646 w 112"/>
                  <a:gd name="T45" fmla="*/ 2147483646 h 77"/>
                  <a:gd name="T46" fmla="*/ 2147483646 w 112"/>
                  <a:gd name="T47" fmla="*/ 2147483646 h 77"/>
                  <a:gd name="T48" fmla="*/ 2147483646 w 112"/>
                  <a:gd name="T49" fmla="*/ 2147483646 h 77"/>
                  <a:gd name="T50" fmla="*/ 2147483646 w 112"/>
                  <a:gd name="T51" fmla="*/ 2147483646 h 77"/>
                  <a:gd name="T52" fmla="*/ 2147483646 w 112"/>
                  <a:gd name="T53" fmla="*/ 2147483646 h 77"/>
                  <a:gd name="T54" fmla="*/ 2147483646 w 112"/>
                  <a:gd name="T55" fmla="*/ 2147483646 h 77"/>
                  <a:gd name="T56" fmla="*/ 2147483646 w 112"/>
                  <a:gd name="T57" fmla="*/ 2147483646 h 77"/>
                  <a:gd name="T58" fmla="*/ 2147483646 w 112"/>
                  <a:gd name="T59" fmla="*/ 2147483646 h 77"/>
                  <a:gd name="T60" fmla="*/ 2147483646 w 112"/>
                  <a:gd name="T61" fmla="*/ 2147483646 h 77"/>
                  <a:gd name="T62" fmla="*/ 2147483646 w 112"/>
                  <a:gd name="T63" fmla="*/ 2147483646 h 77"/>
                  <a:gd name="T64" fmla="*/ 2147483646 w 112"/>
                  <a:gd name="T65" fmla="*/ 2147483646 h 77"/>
                  <a:gd name="T66" fmla="*/ 2147483646 w 112"/>
                  <a:gd name="T67" fmla="*/ 2147483646 h 77"/>
                  <a:gd name="T68" fmla="*/ 2147483646 w 112"/>
                  <a:gd name="T69" fmla="*/ 2147483646 h 77"/>
                  <a:gd name="T70" fmla="*/ 2147483646 w 112"/>
                  <a:gd name="T71" fmla="*/ 2147483646 h 77"/>
                  <a:gd name="T72" fmla="*/ 2147483646 w 112"/>
                  <a:gd name="T73" fmla="*/ 2147483646 h 77"/>
                  <a:gd name="T74" fmla="*/ 2147483646 w 112"/>
                  <a:gd name="T75" fmla="*/ 2147483646 h 77"/>
                  <a:gd name="T76" fmla="*/ 2147483646 w 112"/>
                  <a:gd name="T77" fmla="*/ 2147483646 h 77"/>
                  <a:gd name="T78" fmla="*/ 2147483646 w 112"/>
                  <a:gd name="T79" fmla="*/ 2147483646 h 77"/>
                  <a:gd name="T80" fmla="*/ 2147483646 w 112"/>
                  <a:gd name="T81" fmla="*/ 2147483646 h 77"/>
                  <a:gd name="T82" fmla="*/ 2147483646 w 112"/>
                  <a:gd name="T83" fmla="*/ 2147483646 h 77"/>
                  <a:gd name="T84" fmla="*/ 2147483646 w 112"/>
                  <a:gd name="T85" fmla="*/ 2147483646 h 77"/>
                  <a:gd name="T86" fmla="*/ 2147483646 w 112"/>
                  <a:gd name="T87" fmla="*/ 2147483646 h 7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12" h="77">
                    <a:moveTo>
                      <a:pt x="56" y="0"/>
                    </a:moveTo>
                    <a:cubicBezTo>
                      <a:pt x="62" y="0"/>
                      <a:pt x="66" y="4"/>
                      <a:pt x="66" y="10"/>
                    </a:cubicBezTo>
                    <a:cubicBezTo>
                      <a:pt x="66" y="15"/>
                      <a:pt x="62" y="20"/>
                      <a:pt x="56" y="20"/>
                    </a:cubicBezTo>
                    <a:cubicBezTo>
                      <a:pt x="51" y="20"/>
                      <a:pt x="46" y="15"/>
                      <a:pt x="46" y="10"/>
                    </a:cubicBezTo>
                    <a:cubicBezTo>
                      <a:pt x="46" y="4"/>
                      <a:pt x="51" y="0"/>
                      <a:pt x="56" y="0"/>
                    </a:cubicBezTo>
                    <a:close/>
                    <a:moveTo>
                      <a:pt x="15" y="49"/>
                    </a:moveTo>
                    <a:cubicBezTo>
                      <a:pt x="15" y="66"/>
                      <a:pt x="15" y="66"/>
                      <a:pt x="15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4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30"/>
                      <a:pt x="13" y="30"/>
                      <a:pt x="13" y="31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0" y="15"/>
                    </a:moveTo>
                    <a:cubicBezTo>
                      <a:pt x="13" y="15"/>
                      <a:pt x="16" y="18"/>
                      <a:pt x="16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5" y="26"/>
                      <a:pt x="14" y="26"/>
                    </a:cubicBezTo>
                    <a:cubicBezTo>
                      <a:pt x="13" y="27"/>
                      <a:pt x="12" y="28"/>
                      <a:pt x="10" y="28"/>
                    </a:cubicBezTo>
                    <a:cubicBezTo>
                      <a:pt x="6" y="28"/>
                      <a:pt x="3" y="25"/>
                      <a:pt x="3" y="22"/>
                    </a:cubicBezTo>
                    <a:cubicBezTo>
                      <a:pt x="3" y="18"/>
                      <a:pt x="6" y="15"/>
                      <a:pt x="10" y="15"/>
                    </a:cubicBezTo>
                    <a:close/>
                    <a:moveTo>
                      <a:pt x="96" y="49"/>
                    </a:moveTo>
                    <a:cubicBezTo>
                      <a:pt x="96" y="66"/>
                      <a:pt x="96" y="66"/>
                      <a:pt x="96" y="66"/>
                    </a:cubicBezTo>
                    <a:cubicBezTo>
                      <a:pt x="101" y="66"/>
                      <a:pt x="101" y="66"/>
                      <a:pt x="101" y="66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2" y="52"/>
                      <a:pt x="102" y="52"/>
                      <a:pt x="102" y="52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107" y="66"/>
                      <a:pt x="107" y="66"/>
                      <a:pt x="107" y="66"/>
                    </a:cubicBezTo>
                    <a:cubicBezTo>
                      <a:pt x="107" y="49"/>
                      <a:pt x="107" y="49"/>
                      <a:pt x="107" y="49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2" y="46"/>
                      <a:pt x="112" y="46"/>
                      <a:pt x="112" y="46"/>
                    </a:cubicBezTo>
                    <a:cubicBezTo>
                      <a:pt x="112" y="33"/>
                      <a:pt x="112" y="33"/>
                      <a:pt x="112" y="33"/>
                    </a:cubicBezTo>
                    <a:cubicBezTo>
                      <a:pt x="112" y="31"/>
                      <a:pt x="110" y="29"/>
                      <a:pt x="107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30"/>
                      <a:pt x="98" y="30"/>
                      <a:pt x="98" y="31"/>
                    </a:cubicBezTo>
                    <a:cubicBezTo>
                      <a:pt x="98" y="49"/>
                      <a:pt x="98" y="49"/>
                      <a:pt x="98" y="49"/>
                    </a:cubicBezTo>
                    <a:cubicBezTo>
                      <a:pt x="96" y="49"/>
                      <a:pt x="96" y="49"/>
                      <a:pt x="96" y="49"/>
                    </a:cubicBezTo>
                    <a:close/>
                    <a:moveTo>
                      <a:pt x="101" y="15"/>
                    </a:moveTo>
                    <a:cubicBezTo>
                      <a:pt x="98" y="15"/>
                      <a:pt x="95" y="18"/>
                      <a:pt x="95" y="22"/>
                    </a:cubicBezTo>
                    <a:cubicBezTo>
                      <a:pt x="95" y="23"/>
                      <a:pt x="95" y="24"/>
                      <a:pt x="96" y="25"/>
                    </a:cubicBezTo>
                    <a:cubicBezTo>
                      <a:pt x="96" y="26"/>
                      <a:pt x="97" y="26"/>
                      <a:pt x="97" y="26"/>
                    </a:cubicBezTo>
                    <a:cubicBezTo>
                      <a:pt x="98" y="27"/>
                      <a:pt x="100" y="28"/>
                      <a:pt x="101" y="28"/>
                    </a:cubicBezTo>
                    <a:cubicBezTo>
                      <a:pt x="105" y="28"/>
                      <a:pt x="108" y="25"/>
                      <a:pt x="108" y="22"/>
                    </a:cubicBezTo>
                    <a:cubicBezTo>
                      <a:pt x="108" y="18"/>
                      <a:pt x="105" y="15"/>
                      <a:pt x="101" y="15"/>
                    </a:cubicBezTo>
                    <a:close/>
                    <a:moveTo>
                      <a:pt x="75" y="51"/>
                    </a:moveTo>
                    <a:cubicBezTo>
                      <a:pt x="75" y="72"/>
                      <a:pt x="75" y="72"/>
                      <a:pt x="75" y="72"/>
                    </a:cubicBezTo>
                    <a:cubicBezTo>
                      <a:pt x="80" y="72"/>
                      <a:pt x="80" y="72"/>
                      <a:pt x="80" y="72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2" y="54"/>
                      <a:pt x="82" y="54"/>
                      <a:pt x="82" y="54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7" y="72"/>
                      <a:pt x="87" y="72"/>
                      <a:pt x="87" y="72"/>
                    </a:cubicBezTo>
                    <a:cubicBezTo>
                      <a:pt x="87" y="51"/>
                      <a:pt x="87" y="51"/>
                      <a:pt x="87" y="51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4" y="28"/>
                      <a:pt x="91" y="26"/>
                      <a:pt x="88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7"/>
                      <a:pt x="77" y="28"/>
                      <a:pt x="77" y="28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5" y="51"/>
                      <a:pt x="75" y="51"/>
                      <a:pt x="75" y="51"/>
                    </a:cubicBezTo>
                    <a:close/>
                    <a:moveTo>
                      <a:pt x="65" y="47"/>
                    </a:moveTo>
                    <a:cubicBezTo>
                      <a:pt x="65" y="32"/>
                      <a:pt x="65" y="32"/>
                      <a:pt x="65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77"/>
                      <a:pt x="55" y="77"/>
                      <a:pt x="55" y="7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4"/>
                      <a:pt x="44" y="21"/>
                      <a:pt x="47" y="21"/>
                    </a:cubicBezTo>
                    <a:cubicBezTo>
                      <a:pt x="66" y="21"/>
                      <a:pt x="46" y="21"/>
                      <a:pt x="65" y="21"/>
                    </a:cubicBezTo>
                    <a:cubicBezTo>
                      <a:pt x="69" y="21"/>
                      <a:pt x="71" y="24"/>
                      <a:pt x="71" y="27"/>
                    </a:cubicBezTo>
                    <a:cubicBezTo>
                      <a:pt x="71" y="47"/>
                      <a:pt x="71" y="47"/>
                      <a:pt x="71" y="47"/>
                    </a:cubicBezTo>
                    <a:cubicBezTo>
                      <a:pt x="70" y="47"/>
                      <a:pt x="68" y="47"/>
                      <a:pt x="65" y="47"/>
                    </a:cubicBezTo>
                    <a:close/>
                    <a:moveTo>
                      <a:pt x="37" y="51"/>
                    </a:moveTo>
                    <a:cubicBezTo>
                      <a:pt x="37" y="72"/>
                      <a:pt x="37" y="72"/>
                      <a:pt x="37" y="72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28"/>
                      <a:pt x="20" y="26"/>
                      <a:pt x="23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7"/>
                      <a:pt x="35" y="28"/>
                      <a:pt x="35" y="28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7" y="51"/>
                      <a:pt x="37" y="51"/>
                      <a:pt x="37" y="51"/>
                    </a:cubicBezTo>
                    <a:close/>
                    <a:moveTo>
                      <a:pt x="31" y="9"/>
                    </a:moveTo>
                    <a:cubicBezTo>
                      <a:pt x="35" y="9"/>
                      <a:pt x="39" y="12"/>
                      <a:pt x="39" y="17"/>
                    </a:cubicBezTo>
                    <a:cubicBezTo>
                      <a:pt x="39" y="19"/>
                      <a:pt x="38" y="20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5" y="24"/>
                      <a:pt x="33" y="25"/>
                      <a:pt x="31" y="25"/>
                    </a:cubicBezTo>
                    <a:cubicBezTo>
                      <a:pt x="26" y="25"/>
                      <a:pt x="22" y="21"/>
                      <a:pt x="22" y="17"/>
                    </a:cubicBezTo>
                    <a:cubicBezTo>
                      <a:pt x="22" y="12"/>
                      <a:pt x="26" y="9"/>
                      <a:pt x="31" y="9"/>
                    </a:cubicBezTo>
                    <a:close/>
                    <a:moveTo>
                      <a:pt x="81" y="9"/>
                    </a:moveTo>
                    <a:cubicBezTo>
                      <a:pt x="76" y="9"/>
                      <a:pt x="73" y="12"/>
                      <a:pt x="73" y="17"/>
                    </a:cubicBezTo>
                    <a:cubicBezTo>
                      <a:pt x="73" y="19"/>
                      <a:pt x="73" y="20"/>
                      <a:pt x="74" y="22"/>
                    </a:cubicBezTo>
                    <a:cubicBezTo>
                      <a:pt x="75" y="22"/>
                      <a:pt x="75" y="22"/>
                      <a:pt x="75" y="23"/>
                    </a:cubicBezTo>
                    <a:cubicBezTo>
                      <a:pt x="77" y="24"/>
                      <a:pt x="79" y="25"/>
                      <a:pt x="81" y="25"/>
                    </a:cubicBezTo>
                    <a:cubicBezTo>
                      <a:pt x="85" y="25"/>
                      <a:pt x="89" y="21"/>
                      <a:pt x="89" y="17"/>
                    </a:cubicBezTo>
                    <a:cubicBezTo>
                      <a:pt x="89" y="12"/>
                      <a:pt x="85" y="9"/>
                      <a:pt x="81" y="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chemeClr val="bg1">
                      <a:lumMod val="95000"/>
                    </a:schemeClr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4" name="标题 4"/>
            <p:cNvSpPr txBox="1"/>
            <p:nvPr/>
          </p:nvSpPr>
          <p:spPr>
            <a:xfrm>
              <a:off x="2190" y="803"/>
              <a:ext cx="10537" cy="7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  <a:scene3d>
                <a:camera prst="orthographicFront"/>
                <a:lightRig rig="threePt" dir="t"/>
              </a:scene3d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五星门店、详细化板块包装和热门商圈排名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l"/>
              <a:endParaRPr lang="zh-CN" alt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12246" y="0"/>
            <a:ext cx="12216946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12246" y="0"/>
            <a:ext cx="7359196" cy="6858020"/>
          </a:xfrm>
          <a:custGeom>
            <a:avLst/>
            <a:gdLst>
              <a:gd name="connsiteX0" fmla="*/ 0 w 6139996"/>
              <a:gd name="connsiteY0" fmla="*/ 0 h 6861618"/>
              <a:gd name="connsiteX1" fmla="*/ 6139996 w 6139996"/>
              <a:gd name="connsiteY1" fmla="*/ 0 h 6861618"/>
              <a:gd name="connsiteX2" fmla="*/ 6139996 w 6139996"/>
              <a:gd name="connsiteY2" fmla="*/ 6861618 h 6861618"/>
              <a:gd name="connsiteX3" fmla="*/ 0 w 6139996"/>
              <a:gd name="connsiteY3" fmla="*/ 6861618 h 6861618"/>
              <a:gd name="connsiteX4" fmla="*/ 0 w 6139996"/>
              <a:gd name="connsiteY4" fmla="*/ 0 h 6861618"/>
              <a:gd name="connsiteX0-1" fmla="*/ 0 w 6139996"/>
              <a:gd name="connsiteY0-2" fmla="*/ 0 h 6861618"/>
              <a:gd name="connsiteX1-3" fmla="*/ 3415846 w 6139996"/>
              <a:gd name="connsiteY1-4" fmla="*/ 38100 h 6861618"/>
              <a:gd name="connsiteX2-5" fmla="*/ 6139996 w 6139996"/>
              <a:gd name="connsiteY2-6" fmla="*/ 6861618 h 6861618"/>
              <a:gd name="connsiteX3-7" fmla="*/ 0 w 6139996"/>
              <a:gd name="connsiteY3-8" fmla="*/ 6861618 h 6861618"/>
              <a:gd name="connsiteX4-9" fmla="*/ 0 w 6139996"/>
              <a:gd name="connsiteY4-10" fmla="*/ 0 h 6861618"/>
              <a:gd name="connsiteX0-11" fmla="*/ 0 w 6139996"/>
              <a:gd name="connsiteY0-12" fmla="*/ 20 h 6861638"/>
              <a:gd name="connsiteX1-13" fmla="*/ 3415846 w 6139996"/>
              <a:gd name="connsiteY1-14" fmla="*/ 0 h 6861638"/>
              <a:gd name="connsiteX2-15" fmla="*/ 6139996 w 6139996"/>
              <a:gd name="connsiteY2-16" fmla="*/ 6861638 h 6861638"/>
              <a:gd name="connsiteX3-17" fmla="*/ 0 w 6139996"/>
              <a:gd name="connsiteY3-18" fmla="*/ 6861638 h 6861638"/>
              <a:gd name="connsiteX4-19" fmla="*/ 0 w 6139996"/>
              <a:gd name="connsiteY4-20" fmla="*/ 20 h 68616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139996" h="6861638">
                <a:moveTo>
                  <a:pt x="0" y="20"/>
                </a:moveTo>
                <a:lnTo>
                  <a:pt x="3415846" y="0"/>
                </a:lnTo>
                <a:lnTo>
                  <a:pt x="6139996" y="6861638"/>
                </a:lnTo>
                <a:lnTo>
                  <a:pt x="0" y="6861638"/>
                </a:lnTo>
                <a:lnTo>
                  <a:pt x="0" y="20"/>
                </a:lnTo>
                <a:close/>
              </a:path>
            </a:pathLst>
          </a:custGeom>
          <a:solidFill>
            <a:srgbClr val="3F3F3F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TextBox 503"/>
          <p:cNvSpPr txBox="1"/>
          <p:nvPr/>
        </p:nvSpPr>
        <p:spPr>
          <a:xfrm>
            <a:off x="624205" y="2577465"/>
            <a:ext cx="4429760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问答板块的包装与建设，把一些细节通过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我是消费者，我想去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的方式进行包装。例如，提问：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在网上看见他们家很火，请问去过的人他们家好停车吗？具体的地址在那等一些小细节。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再以去过的客人的角度来回答，并且可以上传照片，给潜在消费者传递门店更多有实际意义的信息。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-3810"/>
            <a:ext cx="8081010" cy="971550"/>
            <a:chOff x="0" y="-6"/>
            <a:chExt cx="12726" cy="1530"/>
          </a:xfrm>
        </p:grpSpPr>
        <p:grpSp>
          <p:nvGrpSpPr>
            <p:cNvPr id="22" name="组合 21"/>
            <p:cNvGrpSpPr/>
            <p:nvPr/>
          </p:nvGrpSpPr>
          <p:grpSpPr>
            <a:xfrm>
              <a:off x="0" y="-6"/>
              <a:ext cx="2190" cy="1530"/>
              <a:chOff x="0" y="-6"/>
              <a:chExt cx="2190" cy="1530"/>
            </a:xfrm>
          </p:grpSpPr>
          <p:sp>
            <p:nvSpPr>
              <p:cNvPr id="23" name="五边形 22"/>
              <p:cNvSpPr/>
              <p:nvPr/>
            </p:nvSpPr>
            <p:spPr>
              <a:xfrm>
                <a:off x="0" y="-6"/>
                <a:ext cx="2190" cy="1530"/>
              </a:xfrm>
              <a:prstGeom prst="homePlate">
                <a:avLst>
                  <a:gd name="adj" fmla="val 18627"/>
                </a:avLst>
              </a:prstGeom>
              <a:solidFill>
                <a:srgbClr val="3F3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452" y="440"/>
                <a:ext cx="1190" cy="817"/>
              </a:xfrm>
              <a:custGeom>
                <a:avLst/>
                <a:gdLst>
                  <a:gd name="T0" fmla="*/ 2147483646 w 112"/>
                  <a:gd name="T1" fmla="*/ 2147483646 h 77"/>
                  <a:gd name="T2" fmla="*/ 2147483646 w 112"/>
                  <a:gd name="T3" fmla="*/ 2147483646 h 77"/>
                  <a:gd name="T4" fmla="*/ 2147483646 w 112"/>
                  <a:gd name="T5" fmla="*/ 2147483646 h 77"/>
                  <a:gd name="T6" fmla="*/ 2147483646 w 112"/>
                  <a:gd name="T7" fmla="*/ 2147483646 h 77"/>
                  <a:gd name="T8" fmla="*/ 2147483646 w 112"/>
                  <a:gd name="T9" fmla="*/ 2147483646 h 77"/>
                  <a:gd name="T10" fmla="*/ 0 w 112"/>
                  <a:gd name="T11" fmla="*/ 2147483646 h 77"/>
                  <a:gd name="T12" fmla="*/ 2147483646 w 112"/>
                  <a:gd name="T13" fmla="*/ 2147483646 h 77"/>
                  <a:gd name="T14" fmla="*/ 2147483646 w 112"/>
                  <a:gd name="T15" fmla="*/ 2147483646 h 77"/>
                  <a:gd name="T16" fmla="*/ 2147483646 w 112"/>
                  <a:gd name="T17" fmla="*/ 2147483646 h 77"/>
                  <a:gd name="T18" fmla="*/ 2147483646 w 112"/>
                  <a:gd name="T19" fmla="*/ 2147483646 h 77"/>
                  <a:gd name="T20" fmla="*/ 2147483646 w 112"/>
                  <a:gd name="T21" fmla="*/ 2147483646 h 77"/>
                  <a:gd name="T22" fmla="*/ 2147483646 w 112"/>
                  <a:gd name="T23" fmla="*/ 2147483646 h 77"/>
                  <a:gd name="T24" fmla="*/ 2147483646 w 112"/>
                  <a:gd name="T25" fmla="*/ 2147483646 h 77"/>
                  <a:gd name="T26" fmla="*/ 2147483646 w 112"/>
                  <a:gd name="T27" fmla="*/ 2147483646 h 77"/>
                  <a:gd name="T28" fmla="*/ 2147483646 w 112"/>
                  <a:gd name="T29" fmla="*/ 2147483646 h 77"/>
                  <a:gd name="T30" fmla="*/ 2147483646 w 112"/>
                  <a:gd name="T31" fmla="*/ 2147483646 h 77"/>
                  <a:gd name="T32" fmla="*/ 2147483646 w 112"/>
                  <a:gd name="T33" fmla="*/ 2147483646 h 77"/>
                  <a:gd name="T34" fmla="*/ 2147483646 w 112"/>
                  <a:gd name="T35" fmla="*/ 2147483646 h 77"/>
                  <a:gd name="T36" fmla="*/ 2147483646 w 112"/>
                  <a:gd name="T37" fmla="*/ 2147483646 h 77"/>
                  <a:gd name="T38" fmla="*/ 2147483646 w 112"/>
                  <a:gd name="T39" fmla="*/ 2147483646 h 77"/>
                  <a:gd name="T40" fmla="*/ 2147483646 w 112"/>
                  <a:gd name="T41" fmla="*/ 2147483646 h 77"/>
                  <a:gd name="T42" fmla="*/ 2147483646 w 112"/>
                  <a:gd name="T43" fmla="*/ 2147483646 h 77"/>
                  <a:gd name="T44" fmla="*/ 2147483646 w 112"/>
                  <a:gd name="T45" fmla="*/ 2147483646 h 77"/>
                  <a:gd name="T46" fmla="*/ 2147483646 w 112"/>
                  <a:gd name="T47" fmla="*/ 2147483646 h 77"/>
                  <a:gd name="T48" fmla="*/ 2147483646 w 112"/>
                  <a:gd name="T49" fmla="*/ 2147483646 h 77"/>
                  <a:gd name="T50" fmla="*/ 2147483646 w 112"/>
                  <a:gd name="T51" fmla="*/ 2147483646 h 77"/>
                  <a:gd name="T52" fmla="*/ 2147483646 w 112"/>
                  <a:gd name="T53" fmla="*/ 2147483646 h 77"/>
                  <a:gd name="T54" fmla="*/ 2147483646 w 112"/>
                  <a:gd name="T55" fmla="*/ 2147483646 h 77"/>
                  <a:gd name="T56" fmla="*/ 2147483646 w 112"/>
                  <a:gd name="T57" fmla="*/ 2147483646 h 77"/>
                  <a:gd name="T58" fmla="*/ 2147483646 w 112"/>
                  <a:gd name="T59" fmla="*/ 2147483646 h 77"/>
                  <a:gd name="T60" fmla="*/ 2147483646 w 112"/>
                  <a:gd name="T61" fmla="*/ 2147483646 h 77"/>
                  <a:gd name="T62" fmla="*/ 2147483646 w 112"/>
                  <a:gd name="T63" fmla="*/ 2147483646 h 77"/>
                  <a:gd name="T64" fmla="*/ 2147483646 w 112"/>
                  <a:gd name="T65" fmla="*/ 2147483646 h 77"/>
                  <a:gd name="T66" fmla="*/ 2147483646 w 112"/>
                  <a:gd name="T67" fmla="*/ 2147483646 h 77"/>
                  <a:gd name="T68" fmla="*/ 2147483646 w 112"/>
                  <a:gd name="T69" fmla="*/ 2147483646 h 77"/>
                  <a:gd name="T70" fmla="*/ 2147483646 w 112"/>
                  <a:gd name="T71" fmla="*/ 2147483646 h 77"/>
                  <a:gd name="T72" fmla="*/ 2147483646 w 112"/>
                  <a:gd name="T73" fmla="*/ 2147483646 h 77"/>
                  <a:gd name="T74" fmla="*/ 2147483646 w 112"/>
                  <a:gd name="T75" fmla="*/ 2147483646 h 77"/>
                  <a:gd name="T76" fmla="*/ 2147483646 w 112"/>
                  <a:gd name="T77" fmla="*/ 2147483646 h 77"/>
                  <a:gd name="T78" fmla="*/ 2147483646 w 112"/>
                  <a:gd name="T79" fmla="*/ 2147483646 h 77"/>
                  <a:gd name="T80" fmla="*/ 2147483646 w 112"/>
                  <a:gd name="T81" fmla="*/ 2147483646 h 77"/>
                  <a:gd name="T82" fmla="*/ 2147483646 w 112"/>
                  <a:gd name="T83" fmla="*/ 2147483646 h 77"/>
                  <a:gd name="T84" fmla="*/ 2147483646 w 112"/>
                  <a:gd name="T85" fmla="*/ 2147483646 h 77"/>
                  <a:gd name="T86" fmla="*/ 2147483646 w 112"/>
                  <a:gd name="T87" fmla="*/ 2147483646 h 7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12" h="77">
                    <a:moveTo>
                      <a:pt x="56" y="0"/>
                    </a:moveTo>
                    <a:cubicBezTo>
                      <a:pt x="62" y="0"/>
                      <a:pt x="66" y="4"/>
                      <a:pt x="66" y="10"/>
                    </a:cubicBezTo>
                    <a:cubicBezTo>
                      <a:pt x="66" y="15"/>
                      <a:pt x="62" y="20"/>
                      <a:pt x="56" y="20"/>
                    </a:cubicBezTo>
                    <a:cubicBezTo>
                      <a:pt x="51" y="20"/>
                      <a:pt x="46" y="15"/>
                      <a:pt x="46" y="10"/>
                    </a:cubicBezTo>
                    <a:cubicBezTo>
                      <a:pt x="46" y="4"/>
                      <a:pt x="51" y="0"/>
                      <a:pt x="56" y="0"/>
                    </a:cubicBezTo>
                    <a:close/>
                    <a:moveTo>
                      <a:pt x="15" y="49"/>
                    </a:moveTo>
                    <a:cubicBezTo>
                      <a:pt x="15" y="66"/>
                      <a:pt x="15" y="66"/>
                      <a:pt x="15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4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30"/>
                      <a:pt x="13" y="30"/>
                      <a:pt x="13" y="31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0" y="15"/>
                    </a:moveTo>
                    <a:cubicBezTo>
                      <a:pt x="13" y="15"/>
                      <a:pt x="16" y="18"/>
                      <a:pt x="16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5" y="26"/>
                      <a:pt x="14" y="26"/>
                    </a:cubicBezTo>
                    <a:cubicBezTo>
                      <a:pt x="13" y="27"/>
                      <a:pt x="12" y="28"/>
                      <a:pt x="10" y="28"/>
                    </a:cubicBezTo>
                    <a:cubicBezTo>
                      <a:pt x="6" y="28"/>
                      <a:pt x="3" y="25"/>
                      <a:pt x="3" y="22"/>
                    </a:cubicBezTo>
                    <a:cubicBezTo>
                      <a:pt x="3" y="18"/>
                      <a:pt x="6" y="15"/>
                      <a:pt x="10" y="15"/>
                    </a:cubicBezTo>
                    <a:close/>
                    <a:moveTo>
                      <a:pt x="96" y="49"/>
                    </a:moveTo>
                    <a:cubicBezTo>
                      <a:pt x="96" y="66"/>
                      <a:pt x="96" y="66"/>
                      <a:pt x="96" y="66"/>
                    </a:cubicBezTo>
                    <a:cubicBezTo>
                      <a:pt x="101" y="66"/>
                      <a:pt x="101" y="66"/>
                      <a:pt x="101" y="66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2" y="52"/>
                      <a:pt x="102" y="52"/>
                      <a:pt x="102" y="52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107" y="66"/>
                      <a:pt x="107" y="66"/>
                      <a:pt x="107" y="66"/>
                    </a:cubicBezTo>
                    <a:cubicBezTo>
                      <a:pt x="107" y="49"/>
                      <a:pt x="107" y="49"/>
                      <a:pt x="107" y="49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2" y="46"/>
                      <a:pt x="112" y="46"/>
                      <a:pt x="112" y="46"/>
                    </a:cubicBezTo>
                    <a:cubicBezTo>
                      <a:pt x="112" y="33"/>
                      <a:pt x="112" y="33"/>
                      <a:pt x="112" y="33"/>
                    </a:cubicBezTo>
                    <a:cubicBezTo>
                      <a:pt x="112" y="31"/>
                      <a:pt x="110" y="29"/>
                      <a:pt x="107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30"/>
                      <a:pt x="98" y="30"/>
                      <a:pt x="98" y="31"/>
                    </a:cubicBezTo>
                    <a:cubicBezTo>
                      <a:pt x="98" y="49"/>
                      <a:pt x="98" y="49"/>
                      <a:pt x="98" y="49"/>
                    </a:cubicBezTo>
                    <a:cubicBezTo>
                      <a:pt x="96" y="49"/>
                      <a:pt x="96" y="49"/>
                      <a:pt x="96" y="49"/>
                    </a:cubicBezTo>
                    <a:close/>
                    <a:moveTo>
                      <a:pt x="101" y="15"/>
                    </a:moveTo>
                    <a:cubicBezTo>
                      <a:pt x="98" y="15"/>
                      <a:pt x="95" y="18"/>
                      <a:pt x="95" y="22"/>
                    </a:cubicBezTo>
                    <a:cubicBezTo>
                      <a:pt x="95" y="23"/>
                      <a:pt x="95" y="24"/>
                      <a:pt x="96" y="25"/>
                    </a:cubicBezTo>
                    <a:cubicBezTo>
                      <a:pt x="96" y="26"/>
                      <a:pt x="97" y="26"/>
                      <a:pt x="97" y="26"/>
                    </a:cubicBezTo>
                    <a:cubicBezTo>
                      <a:pt x="98" y="27"/>
                      <a:pt x="100" y="28"/>
                      <a:pt x="101" y="28"/>
                    </a:cubicBezTo>
                    <a:cubicBezTo>
                      <a:pt x="105" y="28"/>
                      <a:pt x="108" y="25"/>
                      <a:pt x="108" y="22"/>
                    </a:cubicBezTo>
                    <a:cubicBezTo>
                      <a:pt x="108" y="18"/>
                      <a:pt x="105" y="15"/>
                      <a:pt x="101" y="15"/>
                    </a:cubicBezTo>
                    <a:close/>
                    <a:moveTo>
                      <a:pt x="75" y="51"/>
                    </a:moveTo>
                    <a:cubicBezTo>
                      <a:pt x="75" y="72"/>
                      <a:pt x="75" y="72"/>
                      <a:pt x="75" y="72"/>
                    </a:cubicBezTo>
                    <a:cubicBezTo>
                      <a:pt x="80" y="72"/>
                      <a:pt x="80" y="72"/>
                      <a:pt x="80" y="72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2" y="54"/>
                      <a:pt x="82" y="54"/>
                      <a:pt x="82" y="54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7" y="72"/>
                      <a:pt x="87" y="72"/>
                      <a:pt x="87" y="72"/>
                    </a:cubicBezTo>
                    <a:cubicBezTo>
                      <a:pt x="87" y="51"/>
                      <a:pt x="87" y="51"/>
                      <a:pt x="87" y="51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4" y="28"/>
                      <a:pt x="91" y="26"/>
                      <a:pt x="88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7"/>
                      <a:pt x="77" y="28"/>
                      <a:pt x="77" y="28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5" y="51"/>
                      <a:pt x="75" y="51"/>
                      <a:pt x="75" y="51"/>
                    </a:cubicBezTo>
                    <a:close/>
                    <a:moveTo>
                      <a:pt x="65" y="47"/>
                    </a:moveTo>
                    <a:cubicBezTo>
                      <a:pt x="65" y="32"/>
                      <a:pt x="65" y="32"/>
                      <a:pt x="65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77"/>
                      <a:pt x="55" y="77"/>
                      <a:pt x="55" y="7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4"/>
                      <a:pt x="44" y="21"/>
                      <a:pt x="47" y="21"/>
                    </a:cubicBezTo>
                    <a:cubicBezTo>
                      <a:pt x="66" y="21"/>
                      <a:pt x="46" y="21"/>
                      <a:pt x="65" y="21"/>
                    </a:cubicBezTo>
                    <a:cubicBezTo>
                      <a:pt x="69" y="21"/>
                      <a:pt x="71" y="24"/>
                      <a:pt x="71" y="27"/>
                    </a:cubicBezTo>
                    <a:cubicBezTo>
                      <a:pt x="71" y="47"/>
                      <a:pt x="71" y="47"/>
                      <a:pt x="71" y="47"/>
                    </a:cubicBezTo>
                    <a:cubicBezTo>
                      <a:pt x="70" y="47"/>
                      <a:pt x="68" y="47"/>
                      <a:pt x="65" y="47"/>
                    </a:cubicBezTo>
                    <a:close/>
                    <a:moveTo>
                      <a:pt x="37" y="51"/>
                    </a:moveTo>
                    <a:cubicBezTo>
                      <a:pt x="37" y="72"/>
                      <a:pt x="37" y="72"/>
                      <a:pt x="37" y="72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28"/>
                      <a:pt x="20" y="26"/>
                      <a:pt x="23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7"/>
                      <a:pt x="35" y="28"/>
                      <a:pt x="35" y="28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7" y="51"/>
                      <a:pt x="37" y="51"/>
                      <a:pt x="37" y="51"/>
                    </a:cubicBezTo>
                    <a:close/>
                    <a:moveTo>
                      <a:pt x="31" y="9"/>
                    </a:moveTo>
                    <a:cubicBezTo>
                      <a:pt x="35" y="9"/>
                      <a:pt x="39" y="12"/>
                      <a:pt x="39" y="17"/>
                    </a:cubicBezTo>
                    <a:cubicBezTo>
                      <a:pt x="39" y="19"/>
                      <a:pt x="38" y="20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5" y="24"/>
                      <a:pt x="33" y="25"/>
                      <a:pt x="31" y="25"/>
                    </a:cubicBezTo>
                    <a:cubicBezTo>
                      <a:pt x="26" y="25"/>
                      <a:pt x="22" y="21"/>
                      <a:pt x="22" y="17"/>
                    </a:cubicBezTo>
                    <a:cubicBezTo>
                      <a:pt x="22" y="12"/>
                      <a:pt x="26" y="9"/>
                      <a:pt x="31" y="9"/>
                    </a:cubicBezTo>
                    <a:close/>
                    <a:moveTo>
                      <a:pt x="81" y="9"/>
                    </a:moveTo>
                    <a:cubicBezTo>
                      <a:pt x="76" y="9"/>
                      <a:pt x="73" y="12"/>
                      <a:pt x="73" y="17"/>
                    </a:cubicBezTo>
                    <a:cubicBezTo>
                      <a:pt x="73" y="19"/>
                      <a:pt x="73" y="20"/>
                      <a:pt x="74" y="22"/>
                    </a:cubicBezTo>
                    <a:cubicBezTo>
                      <a:pt x="75" y="22"/>
                      <a:pt x="75" y="22"/>
                      <a:pt x="75" y="23"/>
                    </a:cubicBezTo>
                    <a:cubicBezTo>
                      <a:pt x="77" y="24"/>
                      <a:pt x="79" y="25"/>
                      <a:pt x="81" y="25"/>
                    </a:cubicBezTo>
                    <a:cubicBezTo>
                      <a:pt x="85" y="25"/>
                      <a:pt x="89" y="21"/>
                      <a:pt x="89" y="17"/>
                    </a:cubicBezTo>
                    <a:cubicBezTo>
                      <a:pt x="89" y="12"/>
                      <a:pt x="85" y="9"/>
                      <a:pt x="81" y="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chemeClr val="bg1">
                      <a:lumMod val="95000"/>
                    </a:schemeClr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5" name="标题 4"/>
            <p:cNvSpPr txBox="1"/>
            <p:nvPr/>
          </p:nvSpPr>
          <p:spPr>
            <a:xfrm>
              <a:off x="2190" y="803"/>
              <a:ext cx="10537" cy="7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  <a:scene3d>
                <a:camera prst="orthographicFront"/>
                <a:lightRig rig="threePt" dir="t"/>
              </a:scene3d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五星门店、详细化板块包装和热门商圈排名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l"/>
              <a:endParaRPr lang="zh-CN" alt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五边形 4"/>
          <p:cNvSpPr/>
          <p:nvPr/>
        </p:nvSpPr>
        <p:spPr>
          <a:xfrm>
            <a:off x="0" y="-3618"/>
            <a:ext cx="1390650" cy="971550"/>
          </a:xfrm>
          <a:prstGeom prst="homePlate">
            <a:avLst>
              <a:gd name="adj" fmla="val 18627"/>
            </a:avLst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32412"/>
          <a:stretch>
            <a:fillRect/>
          </a:stretch>
        </p:blipFill>
        <p:spPr>
          <a:xfrm>
            <a:off x="2310130" y="83820"/>
            <a:ext cx="3705225" cy="6690995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6015355" y="82550"/>
            <a:ext cx="3746500" cy="6692265"/>
          </a:xfrm>
          <a:prstGeom prst="rect">
            <a:avLst/>
          </a:prstGeom>
        </p:spPr>
      </p:pic>
      <p:cxnSp>
        <p:nvCxnSpPr>
          <p:cNvPr id="75" name="肘形连接符 74"/>
          <p:cNvCxnSpPr/>
          <p:nvPr/>
        </p:nvCxnSpPr>
        <p:spPr>
          <a:xfrm rot="10800000" flipV="1">
            <a:off x="1259840" y="4526280"/>
            <a:ext cx="1450340" cy="1321435"/>
          </a:xfrm>
          <a:prstGeom prst="bentConnector3">
            <a:avLst>
              <a:gd name="adj1" fmla="val 49956"/>
            </a:avLst>
          </a:prstGeom>
          <a:ln>
            <a:solidFill>
              <a:schemeClr val="bg1">
                <a:lumMod val="50000"/>
              </a:schemeClr>
            </a:solidFill>
            <a:prstDash val="solid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255270" y="4277995"/>
            <a:ext cx="1494155" cy="1817370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865" dirty="0" smtClean="0">
                <a:solidFill>
                  <a:schemeClr val="bg1">
                    <a:lumMod val="95000"/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问题未包装导致客户未能及时获取信息</a:t>
            </a:r>
            <a:endParaRPr lang="zh-CN" altLang="en-US" sz="1865" dirty="0" smtClean="0">
              <a:solidFill>
                <a:schemeClr val="bg1">
                  <a:lumMod val="95000"/>
                  <a:alpha val="99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肘形连接符 16"/>
          <p:cNvCxnSpPr/>
          <p:nvPr/>
        </p:nvCxnSpPr>
        <p:spPr>
          <a:xfrm rot="10800000">
            <a:off x="8961120" y="4768215"/>
            <a:ext cx="2115820" cy="711200"/>
          </a:xfrm>
          <a:prstGeom prst="bentConnector3">
            <a:avLst>
              <a:gd name="adj1" fmla="val 49970"/>
            </a:avLst>
          </a:prstGeom>
          <a:ln>
            <a:solidFill>
              <a:schemeClr val="bg1">
                <a:lumMod val="50000"/>
              </a:schemeClr>
            </a:solidFill>
            <a:prstDash val="solid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0216515" y="3506470"/>
            <a:ext cx="1494155" cy="1817370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865" dirty="0" smtClean="0">
                <a:solidFill>
                  <a:schemeClr val="bg1">
                    <a:lumMod val="95000"/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包装后潜在客户可以了解到门店的情况</a:t>
            </a:r>
            <a:endParaRPr lang="zh-CN" altLang="en-US" sz="1865" dirty="0" smtClean="0">
              <a:solidFill>
                <a:schemeClr val="bg1">
                  <a:lumMod val="95000"/>
                  <a:alpha val="99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KSO_Shape"/>
          <p:cNvSpPr/>
          <p:nvPr/>
        </p:nvSpPr>
        <p:spPr bwMode="auto">
          <a:xfrm>
            <a:off x="256856" y="150096"/>
            <a:ext cx="755797" cy="518981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>
                  <a:lumMod val="95000"/>
                </a:schemeClr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五边形 3"/>
          <p:cNvSpPr/>
          <p:nvPr/>
        </p:nvSpPr>
        <p:spPr>
          <a:xfrm>
            <a:off x="0" y="-3618"/>
            <a:ext cx="1390650" cy="971550"/>
          </a:xfrm>
          <a:prstGeom prst="homePlate">
            <a:avLst>
              <a:gd name="adj" fmla="val 18627"/>
            </a:avLst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820420" y="2459990"/>
            <a:ext cx="1766570" cy="25533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商家个性化回复。对好评，中评，差评不同的个性化亲呢的会员，让潜在消费者感觉店家的重视度。</a:t>
            </a:r>
            <a:endParaRPr lang="zh-CN" altLang="en-US" sz="20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8795" y="1428115"/>
            <a:ext cx="3832860" cy="53409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1428115"/>
            <a:ext cx="3909695" cy="5340350"/>
          </a:xfrm>
          <a:prstGeom prst="rect">
            <a:avLst/>
          </a:prstGeom>
        </p:spPr>
      </p:pic>
      <p:sp>
        <p:nvSpPr>
          <p:cNvPr id="12" name="KSO_Shape"/>
          <p:cNvSpPr/>
          <p:nvPr/>
        </p:nvSpPr>
        <p:spPr bwMode="auto">
          <a:xfrm>
            <a:off x="256856" y="150096"/>
            <a:ext cx="755797" cy="518981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>
                  <a:lumMod val="95000"/>
                </a:schemeClr>
              </a:solidFill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3810"/>
            <a:ext cx="8081010" cy="971550"/>
            <a:chOff x="0" y="-6"/>
            <a:chExt cx="12726" cy="153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-6"/>
              <a:ext cx="2190" cy="1530"/>
              <a:chOff x="0" y="-6"/>
              <a:chExt cx="2190" cy="1530"/>
            </a:xfrm>
          </p:grpSpPr>
          <p:sp>
            <p:nvSpPr>
              <p:cNvPr id="8" name="五边形 7"/>
              <p:cNvSpPr/>
              <p:nvPr/>
            </p:nvSpPr>
            <p:spPr>
              <a:xfrm>
                <a:off x="0" y="-6"/>
                <a:ext cx="2190" cy="1530"/>
              </a:xfrm>
              <a:prstGeom prst="homePlate">
                <a:avLst>
                  <a:gd name="adj" fmla="val 18627"/>
                </a:avLst>
              </a:prstGeom>
              <a:solidFill>
                <a:srgbClr val="3F3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452" y="440"/>
                <a:ext cx="1190" cy="817"/>
              </a:xfrm>
              <a:custGeom>
                <a:avLst/>
                <a:gdLst>
                  <a:gd name="T0" fmla="*/ 2147483646 w 112"/>
                  <a:gd name="T1" fmla="*/ 2147483646 h 77"/>
                  <a:gd name="T2" fmla="*/ 2147483646 w 112"/>
                  <a:gd name="T3" fmla="*/ 2147483646 h 77"/>
                  <a:gd name="T4" fmla="*/ 2147483646 w 112"/>
                  <a:gd name="T5" fmla="*/ 2147483646 h 77"/>
                  <a:gd name="T6" fmla="*/ 2147483646 w 112"/>
                  <a:gd name="T7" fmla="*/ 2147483646 h 77"/>
                  <a:gd name="T8" fmla="*/ 2147483646 w 112"/>
                  <a:gd name="T9" fmla="*/ 2147483646 h 77"/>
                  <a:gd name="T10" fmla="*/ 0 w 112"/>
                  <a:gd name="T11" fmla="*/ 2147483646 h 77"/>
                  <a:gd name="T12" fmla="*/ 2147483646 w 112"/>
                  <a:gd name="T13" fmla="*/ 2147483646 h 77"/>
                  <a:gd name="T14" fmla="*/ 2147483646 w 112"/>
                  <a:gd name="T15" fmla="*/ 2147483646 h 77"/>
                  <a:gd name="T16" fmla="*/ 2147483646 w 112"/>
                  <a:gd name="T17" fmla="*/ 2147483646 h 77"/>
                  <a:gd name="T18" fmla="*/ 2147483646 w 112"/>
                  <a:gd name="T19" fmla="*/ 2147483646 h 77"/>
                  <a:gd name="T20" fmla="*/ 2147483646 w 112"/>
                  <a:gd name="T21" fmla="*/ 2147483646 h 77"/>
                  <a:gd name="T22" fmla="*/ 2147483646 w 112"/>
                  <a:gd name="T23" fmla="*/ 2147483646 h 77"/>
                  <a:gd name="T24" fmla="*/ 2147483646 w 112"/>
                  <a:gd name="T25" fmla="*/ 2147483646 h 77"/>
                  <a:gd name="T26" fmla="*/ 2147483646 w 112"/>
                  <a:gd name="T27" fmla="*/ 2147483646 h 77"/>
                  <a:gd name="T28" fmla="*/ 2147483646 w 112"/>
                  <a:gd name="T29" fmla="*/ 2147483646 h 77"/>
                  <a:gd name="T30" fmla="*/ 2147483646 w 112"/>
                  <a:gd name="T31" fmla="*/ 2147483646 h 77"/>
                  <a:gd name="T32" fmla="*/ 2147483646 w 112"/>
                  <a:gd name="T33" fmla="*/ 2147483646 h 77"/>
                  <a:gd name="T34" fmla="*/ 2147483646 w 112"/>
                  <a:gd name="T35" fmla="*/ 2147483646 h 77"/>
                  <a:gd name="T36" fmla="*/ 2147483646 w 112"/>
                  <a:gd name="T37" fmla="*/ 2147483646 h 77"/>
                  <a:gd name="T38" fmla="*/ 2147483646 w 112"/>
                  <a:gd name="T39" fmla="*/ 2147483646 h 77"/>
                  <a:gd name="T40" fmla="*/ 2147483646 w 112"/>
                  <a:gd name="T41" fmla="*/ 2147483646 h 77"/>
                  <a:gd name="T42" fmla="*/ 2147483646 w 112"/>
                  <a:gd name="T43" fmla="*/ 2147483646 h 77"/>
                  <a:gd name="T44" fmla="*/ 2147483646 w 112"/>
                  <a:gd name="T45" fmla="*/ 2147483646 h 77"/>
                  <a:gd name="T46" fmla="*/ 2147483646 w 112"/>
                  <a:gd name="T47" fmla="*/ 2147483646 h 77"/>
                  <a:gd name="T48" fmla="*/ 2147483646 w 112"/>
                  <a:gd name="T49" fmla="*/ 2147483646 h 77"/>
                  <a:gd name="T50" fmla="*/ 2147483646 w 112"/>
                  <a:gd name="T51" fmla="*/ 2147483646 h 77"/>
                  <a:gd name="T52" fmla="*/ 2147483646 w 112"/>
                  <a:gd name="T53" fmla="*/ 2147483646 h 77"/>
                  <a:gd name="T54" fmla="*/ 2147483646 w 112"/>
                  <a:gd name="T55" fmla="*/ 2147483646 h 77"/>
                  <a:gd name="T56" fmla="*/ 2147483646 w 112"/>
                  <a:gd name="T57" fmla="*/ 2147483646 h 77"/>
                  <a:gd name="T58" fmla="*/ 2147483646 w 112"/>
                  <a:gd name="T59" fmla="*/ 2147483646 h 77"/>
                  <a:gd name="T60" fmla="*/ 2147483646 w 112"/>
                  <a:gd name="T61" fmla="*/ 2147483646 h 77"/>
                  <a:gd name="T62" fmla="*/ 2147483646 w 112"/>
                  <a:gd name="T63" fmla="*/ 2147483646 h 77"/>
                  <a:gd name="T64" fmla="*/ 2147483646 w 112"/>
                  <a:gd name="T65" fmla="*/ 2147483646 h 77"/>
                  <a:gd name="T66" fmla="*/ 2147483646 w 112"/>
                  <a:gd name="T67" fmla="*/ 2147483646 h 77"/>
                  <a:gd name="T68" fmla="*/ 2147483646 w 112"/>
                  <a:gd name="T69" fmla="*/ 2147483646 h 77"/>
                  <a:gd name="T70" fmla="*/ 2147483646 w 112"/>
                  <a:gd name="T71" fmla="*/ 2147483646 h 77"/>
                  <a:gd name="T72" fmla="*/ 2147483646 w 112"/>
                  <a:gd name="T73" fmla="*/ 2147483646 h 77"/>
                  <a:gd name="T74" fmla="*/ 2147483646 w 112"/>
                  <a:gd name="T75" fmla="*/ 2147483646 h 77"/>
                  <a:gd name="T76" fmla="*/ 2147483646 w 112"/>
                  <a:gd name="T77" fmla="*/ 2147483646 h 77"/>
                  <a:gd name="T78" fmla="*/ 2147483646 w 112"/>
                  <a:gd name="T79" fmla="*/ 2147483646 h 77"/>
                  <a:gd name="T80" fmla="*/ 2147483646 w 112"/>
                  <a:gd name="T81" fmla="*/ 2147483646 h 77"/>
                  <a:gd name="T82" fmla="*/ 2147483646 w 112"/>
                  <a:gd name="T83" fmla="*/ 2147483646 h 77"/>
                  <a:gd name="T84" fmla="*/ 2147483646 w 112"/>
                  <a:gd name="T85" fmla="*/ 2147483646 h 77"/>
                  <a:gd name="T86" fmla="*/ 2147483646 w 112"/>
                  <a:gd name="T87" fmla="*/ 2147483646 h 7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12" h="77">
                    <a:moveTo>
                      <a:pt x="56" y="0"/>
                    </a:moveTo>
                    <a:cubicBezTo>
                      <a:pt x="62" y="0"/>
                      <a:pt x="66" y="4"/>
                      <a:pt x="66" y="10"/>
                    </a:cubicBezTo>
                    <a:cubicBezTo>
                      <a:pt x="66" y="15"/>
                      <a:pt x="62" y="20"/>
                      <a:pt x="56" y="20"/>
                    </a:cubicBezTo>
                    <a:cubicBezTo>
                      <a:pt x="51" y="20"/>
                      <a:pt x="46" y="15"/>
                      <a:pt x="46" y="10"/>
                    </a:cubicBezTo>
                    <a:cubicBezTo>
                      <a:pt x="46" y="4"/>
                      <a:pt x="51" y="0"/>
                      <a:pt x="56" y="0"/>
                    </a:cubicBezTo>
                    <a:close/>
                    <a:moveTo>
                      <a:pt x="15" y="49"/>
                    </a:moveTo>
                    <a:cubicBezTo>
                      <a:pt x="15" y="66"/>
                      <a:pt x="15" y="66"/>
                      <a:pt x="15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4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30"/>
                      <a:pt x="13" y="30"/>
                      <a:pt x="13" y="31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0" y="15"/>
                    </a:moveTo>
                    <a:cubicBezTo>
                      <a:pt x="13" y="15"/>
                      <a:pt x="16" y="18"/>
                      <a:pt x="16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5" y="26"/>
                      <a:pt x="14" y="26"/>
                    </a:cubicBezTo>
                    <a:cubicBezTo>
                      <a:pt x="13" y="27"/>
                      <a:pt x="12" y="28"/>
                      <a:pt x="10" y="28"/>
                    </a:cubicBezTo>
                    <a:cubicBezTo>
                      <a:pt x="6" y="28"/>
                      <a:pt x="3" y="25"/>
                      <a:pt x="3" y="22"/>
                    </a:cubicBezTo>
                    <a:cubicBezTo>
                      <a:pt x="3" y="18"/>
                      <a:pt x="6" y="15"/>
                      <a:pt x="10" y="15"/>
                    </a:cubicBezTo>
                    <a:close/>
                    <a:moveTo>
                      <a:pt x="96" y="49"/>
                    </a:moveTo>
                    <a:cubicBezTo>
                      <a:pt x="96" y="66"/>
                      <a:pt x="96" y="66"/>
                      <a:pt x="96" y="66"/>
                    </a:cubicBezTo>
                    <a:cubicBezTo>
                      <a:pt x="101" y="66"/>
                      <a:pt x="101" y="66"/>
                      <a:pt x="101" y="66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2" y="52"/>
                      <a:pt x="102" y="52"/>
                      <a:pt x="102" y="52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107" y="66"/>
                      <a:pt x="107" y="66"/>
                      <a:pt x="107" y="66"/>
                    </a:cubicBezTo>
                    <a:cubicBezTo>
                      <a:pt x="107" y="49"/>
                      <a:pt x="107" y="49"/>
                      <a:pt x="107" y="49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2" y="46"/>
                      <a:pt x="112" y="46"/>
                      <a:pt x="112" y="46"/>
                    </a:cubicBezTo>
                    <a:cubicBezTo>
                      <a:pt x="112" y="33"/>
                      <a:pt x="112" y="33"/>
                      <a:pt x="112" y="33"/>
                    </a:cubicBezTo>
                    <a:cubicBezTo>
                      <a:pt x="112" y="31"/>
                      <a:pt x="110" y="29"/>
                      <a:pt x="107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30"/>
                      <a:pt x="98" y="30"/>
                      <a:pt x="98" y="31"/>
                    </a:cubicBezTo>
                    <a:cubicBezTo>
                      <a:pt x="98" y="49"/>
                      <a:pt x="98" y="49"/>
                      <a:pt x="98" y="49"/>
                    </a:cubicBezTo>
                    <a:cubicBezTo>
                      <a:pt x="96" y="49"/>
                      <a:pt x="96" y="49"/>
                      <a:pt x="96" y="49"/>
                    </a:cubicBezTo>
                    <a:close/>
                    <a:moveTo>
                      <a:pt x="101" y="15"/>
                    </a:moveTo>
                    <a:cubicBezTo>
                      <a:pt x="98" y="15"/>
                      <a:pt x="95" y="18"/>
                      <a:pt x="95" y="22"/>
                    </a:cubicBezTo>
                    <a:cubicBezTo>
                      <a:pt x="95" y="23"/>
                      <a:pt x="95" y="24"/>
                      <a:pt x="96" y="25"/>
                    </a:cubicBezTo>
                    <a:cubicBezTo>
                      <a:pt x="96" y="26"/>
                      <a:pt x="97" y="26"/>
                      <a:pt x="97" y="26"/>
                    </a:cubicBezTo>
                    <a:cubicBezTo>
                      <a:pt x="98" y="27"/>
                      <a:pt x="100" y="28"/>
                      <a:pt x="101" y="28"/>
                    </a:cubicBezTo>
                    <a:cubicBezTo>
                      <a:pt x="105" y="28"/>
                      <a:pt x="108" y="25"/>
                      <a:pt x="108" y="22"/>
                    </a:cubicBezTo>
                    <a:cubicBezTo>
                      <a:pt x="108" y="18"/>
                      <a:pt x="105" y="15"/>
                      <a:pt x="101" y="15"/>
                    </a:cubicBezTo>
                    <a:close/>
                    <a:moveTo>
                      <a:pt x="75" y="51"/>
                    </a:moveTo>
                    <a:cubicBezTo>
                      <a:pt x="75" y="72"/>
                      <a:pt x="75" y="72"/>
                      <a:pt x="75" y="72"/>
                    </a:cubicBezTo>
                    <a:cubicBezTo>
                      <a:pt x="80" y="72"/>
                      <a:pt x="80" y="72"/>
                      <a:pt x="80" y="72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2" y="54"/>
                      <a:pt x="82" y="54"/>
                      <a:pt x="82" y="54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7" y="72"/>
                      <a:pt x="87" y="72"/>
                      <a:pt x="87" y="72"/>
                    </a:cubicBezTo>
                    <a:cubicBezTo>
                      <a:pt x="87" y="51"/>
                      <a:pt x="87" y="51"/>
                      <a:pt x="87" y="51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4" y="28"/>
                      <a:pt x="91" y="26"/>
                      <a:pt x="88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7"/>
                      <a:pt x="77" y="28"/>
                      <a:pt x="77" y="28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5" y="51"/>
                      <a:pt x="75" y="51"/>
                      <a:pt x="75" y="51"/>
                    </a:cubicBezTo>
                    <a:close/>
                    <a:moveTo>
                      <a:pt x="65" y="47"/>
                    </a:moveTo>
                    <a:cubicBezTo>
                      <a:pt x="65" y="32"/>
                      <a:pt x="65" y="32"/>
                      <a:pt x="65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77"/>
                      <a:pt x="55" y="77"/>
                      <a:pt x="55" y="7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4"/>
                      <a:pt x="44" y="21"/>
                      <a:pt x="47" y="21"/>
                    </a:cubicBezTo>
                    <a:cubicBezTo>
                      <a:pt x="66" y="21"/>
                      <a:pt x="46" y="21"/>
                      <a:pt x="65" y="21"/>
                    </a:cubicBezTo>
                    <a:cubicBezTo>
                      <a:pt x="69" y="21"/>
                      <a:pt x="71" y="24"/>
                      <a:pt x="71" y="27"/>
                    </a:cubicBezTo>
                    <a:cubicBezTo>
                      <a:pt x="71" y="47"/>
                      <a:pt x="71" y="47"/>
                      <a:pt x="71" y="47"/>
                    </a:cubicBezTo>
                    <a:cubicBezTo>
                      <a:pt x="70" y="47"/>
                      <a:pt x="68" y="47"/>
                      <a:pt x="65" y="47"/>
                    </a:cubicBezTo>
                    <a:close/>
                    <a:moveTo>
                      <a:pt x="37" y="51"/>
                    </a:moveTo>
                    <a:cubicBezTo>
                      <a:pt x="37" y="72"/>
                      <a:pt x="37" y="72"/>
                      <a:pt x="37" y="72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28"/>
                      <a:pt x="20" y="26"/>
                      <a:pt x="23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7"/>
                      <a:pt x="35" y="28"/>
                      <a:pt x="35" y="28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7" y="51"/>
                      <a:pt x="37" y="51"/>
                      <a:pt x="37" y="51"/>
                    </a:cubicBezTo>
                    <a:close/>
                    <a:moveTo>
                      <a:pt x="31" y="9"/>
                    </a:moveTo>
                    <a:cubicBezTo>
                      <a:pt x="35" y="9"/>
                      <a:pt x="39" y="12"/>
                      <a:pt x="39" y="17"/>
                    </a:cubicBezTo>
                    <a:cubicBezTo>
                      <a:pt x="39" y="19"/>
                      <a:pt x="38" y="20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5" y="24"/>
                      <a:pt x="33" y="25"/>
                      <a:pt x="31" y="25"/>
                    </a:cubicBezTo>
                    <a:cubicBezTo>
                      <a:pt x="26" y="25"/>
                      <a:pt x="22" y="21"/>
                      <a:pt x="22" y="17"/>
                    </a:cubicBezTo>
                    <a:cubicBezTo>
                      <a:pt x="22" y="12"/>
                      <a:pt x="26" y="9"/>
                      <a:pt x="31" y="9"/>
                    </a:cubicBezTo>
                    <a:close/>
                    <a:moveTo>
                      <a:pt x="81" y="9"/>
                    </a:moveTo>
                    <a:cubicBezTo>
                      <a:pt x="76" y="9"/>
                      <a:pt x="73" y="12"/>
                      <a:pt x="73" y="17"/>
                    </a:cubicBezTo>
                    <a:cubicBezTo>
                      <a:pt x="73" y="19"/>
                      <a:pt x="73" y="20"/>
                      <a:pt x="74" y="22"/>
                    </a:cubicBezTo>
                    <a:cubicBezTo>
                      <a:pt x="75" y="22"/>
                      <a:pt x="75" y="22"/>
                      <a:pt x="75" y="23"/>
                    </a:cubicBezTo>
                    <a:cubicBezTo>
                      <a:pt x="77" y="24"/>
                      <a:pt x="79" y="25"/>
                      <a:pt x="81" y="25"/>
                    </a:cubicBezTo>
                    <a:cubicBezTo>
                      <a:pt x="85" y="25"/>
                      <a:pt x="89" y="21"/>
                      <a:pt x="89" y="17"/>
                    </a:cubicBezTo>
                    <a:cubicBezTo>
                      <a:pt x="89" y="12"/>
                      <a:pt x="85" y="9"/>
                      <a:pt x="81" y="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chemeClr val="bg1">
                      <a:lumMod val="95000"/>
                    </a:schemeClr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4" name="标题 4"/>
            <p:cNvSpPr txBox="1"/>
            <p:nvPr/>
          </p:nvSpPr>
          <p:spPr>
            <a:xfrm>
              <a:off x="2190" y="803"/>
              <a:ext cx="10537" cy="7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  <a:scene3d>
                <a:camera prst="orthographicFront"/>
                <a:lightRig rig="threePt" dir="t"/>
              </a:scene3d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五星门店、详细化板块包装和热门商圈排名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l"/>
              <a:endParaRPr lang="zh-CN" alt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>
            <a:off x="1748155" y="1674495"/>
            <a:ext cx="1590675" cy="159067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748155" y="3615690"/>
            <a:ext cx="1590675" cy="159067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KSO_Shape"/>
          <p:cNvSpPr/>
          <p:nvPr/>
        </p:nvSpPr>
        <p:spPr bwMode="auto">
          <a:xfrm>
            <a:off x="2133600" y="2131060"/>
            <a:ext cx="971550" cy="757555"/>
          </a:xfrm>
          <a:custGeom>
            <a:avLst/>
            <a:gdLst/>
            <a:ahLst/>
            <a:cxnLst/>
            <a:rect l="0" t="0" r="r" b="b"/>
            <a:pathLst>
              <a:path w="1978026" h="1543050">
                <a:moveTo>
                  <a:pt x="617079" y="488950"/>
                </a:moveTo>
                <a:lnTo>
                  <a:pt x="622366" y="496097"/>
                </a:lnTo>
                <a:lnTo>
                  <a:pt x="627653" y="502980"/>
                </a:lnTo>
                <a:lnTo>
                  <a:pt x="633468" y="509598"/>
                </a:lnTo>
                <a:lnTo>
                  <a:pt x="639548" y="515422"/>
                </a:lnTo>
                <a:lnTo>
                  <a:pt x="646157" y="521246"/>
                </a:lnTo>
                <a:lnTo>
                  <a:pt x="653030" y="526540"/>
                </a:lnTo>
                <a:lnTo>
                  <a:pt x="660431" y="531569"/>
                </a:lnTo>
                <a:lnTo>
                  <a:pt x="667833" y="536070"/>
                </a:lnTo>
                <a:lnTo>
                  <a:pt x="675763" y="540040"/>
                </a:lnTo>
                <a:lnTo>
                  <a:pt x="683694" y="543482"/>
                </a:lnTo>
                <a:lnTo>
                  <a:pt x="691888" y="546394"/>
                </a:lnTo>
                <a:lnTo>
                  <a:pt x="700612" y="549041"/>
                </a:lnTo>
                <a:lnTo>
                  <a:pt x="709071" y="551158"/>
                </a:lnTo>
                <a:lnTo>
                  <a:pt x="718059" y="552482"/>
                </a:lnTo>
                <a:lnTo>
                  <a:pt x="727311" y="553541"/>
                </a:lnTo>
                <a:lnTo>
                  <a:pt x="736563" y="553806"/>
                </a:lnTo>
                <a:lnTo>
                  <a:pt x="745815" y="553541"/>
                </a:lnTo>
                <a:lnTo>
                  <a:pt x="755067" y="552482"/>
                </a:lnTo>
                <a:lnTo>
                  <a:pt x="764055" y="551158"/>
                </a:lnTo>
                <a:lnTo>
                  <a:pt x="772778" y="549041"/>
                </a:lnTo>
                <a:lnTo>
                  <a:pt x="781237" y="546394"/>
                </a:lnTo>
                <a:lnTo>
                  <a:pt x="789432" y="543482"/>
                </a:lnTo>
                <a:lnTo>
                  <a:pt x="797626" y="540040"/>
                </a:lnTo>
                <a:lnTo>
                  <a:pt x="805292" y="536070"/>
                </a:lnTo>
                <a:lnTo>
                  <a:pt x="812958" y="531569"/>
                </a:lnTo>
                <a:lnTo>
                  <a:pt x="820096" y="526540"/>
                </a:lnTo>
                <a:lnTo>
                  <a:pt x="826969" y="521246"/>
                </a:lnTo>
                <a:lnTo>
                  <a:pt x="833577" y="515422"/>
                </a:lnTo>
                <a:lnTo>
                  <a:pt x="839657" y="509598"/>
                </a:lnTo>
                <a:lnTo>
                  <a:pt x="845473" y="502980"/>
                </a:lnTo>
                <a:lnTo>
                  <a:pt x="851024" y="496097"/>
                </a:lnTo>
                <a:lnTo>
                  <a:pt x="855782" y="488950"/>
                </a:lnTo>
                <a:lnTo>
                  <a:pt x="861598" y="497156"/>
                </a:lnTo>
                <a:lnTo>
                  <a:pt x="867678" y="504568"/>
                </a:lnTo>
                <a:lnTo>
                  <a:pt x="874286" y="511716"/>
                </a:lnTo>
                <a:lnTo>
                  <a:pt x="881424" y="518334"/>
                </a:lnTo>
                <a:lnTo>
                  <a:pt x="889090" y="524422"/>
                </a:lnTo>
                <a:lnTo>
                  <a:pt x="897020" y="529981"/>
                </a:lnTo>
                <a:lnTo>
                  <a:pt x="905215" y="535275"/>
                </a:lnTo>
                <a:lnTo>
                  <a:pt x="914202" y="539776"/>
                </a:lnTo>
                <a:lnTo>
                  <a:pt x="911823" y="549570"/>
                </a:lnTo>
                <a:lnTo>
                  <a:pt x="910502" y="560159"/>
                </a:lnTo>
                <a:lnTo>
                  <a:pt x="909180" y="570483"/>
                </a:lnTo>
                <a:lnTo>
                  <a:pt x="908915" y="581071"/>
                </a:lnTo>
                <a:lnTo>
                  <a:pt x="909180" y="590072"/>
                </a:lnTo>
                <a:lnTo>
                  <a:pt x="909973" y="599337"/>
                </a:lnTo>
                <a:lnTo>
                  <a:pt x="911030" y="608337"/>
                </a:lnTo>
                <a:lnTo>
                  <a:pt x="912616" y="617073"/>
                </a:lnTo>
                <a:lnTo>
                  <a:pt x="914731" y="625808"/>
                </a:lnTo>
                <a:lnTo>
                  <a:pt x="917110" y="634015"/>
                </a:lnTo>
                <a:lnTo>
                  <a:pt x="920018" y="642486"/>
                </a:lnTo>
                <a:lnTo>
                  <a:pt x="923190" y="650692"/>
                </a:lnTo>
                <a:lnTo>
                  <a:pt x="926627" y="658369"/>
                </a:lnTo>
                <a:lnTo>
                  <a:pt x="930592" y="666310"/>
                </a:lnTo>
                <a:lnTo>
                  <a:pt x="935086" y="673722"/>
                </a:lnTo>
                <a:lnTo>
                  <a:pt x="939579" y="680869"/>
                </a:lnTo>
                <a:lnTo>
                  <a:pt x="944602" y="688017"/>
                </a:lnTo>
                <a:lnTo>
                  <a:pt x="949625" y="694635"/>
                </a:lnTo>
                <a:lnTo>
                  <a:pt x="955440" y="701253"/>
                </a:lnTo>
                <a:lnTo>
                  <a:pt x="961256" y="707341"/>
                </a:lnTo>
                <a:lnTo>
                  <a:pt x="967600" y="713429"/>
                </a:lnTo>
                <a:lnTo>
                  <a:pt x="973945" y="718724"/>
                </a:lnTo>
                <a:lnTo>
                  <a:pt x="980818" y="724018"/>
                </a:lnTo>
                <a:lnTo>
                  <a:pt x="987690" y="729312"/>
                </a:lnTo>
                <a:lnTo>
                  <a:pt x="995092" y="733813"/>
                </a:lnTo>
                <a:lnTo>
                  <a:pt x="1002494" y="738048"/>
                </a:lnTo>
                <a:lnTo>
                  <a:pt x="1010160" y="742019"/>
                </a:lnTo>
                <a:lnTo>
                  <a:pt x="1018090" y="745460"/>
                </a:lnTo>
                <a:lnTo>
                  <a:pt x="1026285" y="748901"/>
                </a:lnTo>
                <a:lnTo>
                  <a:pt x="1034215" y="751549"/>
                </a:lnTo>
                <a:lnTo>
                  <a:pt x="1042939" y="754196"/>
                </a:lnTo>
                <a:lnTo>
                  <a:pt x="1051398" y="756049"/>
                </a:lnTo>
                <a:lnTo>
                  <a:pt x="1060385" y="757637"/>
                </a:lnTo>
                <a:lnTo>
                  <a:pt x="1069109" y="758696"/>
                </a:lnTo>
                <a:lnTo>
                  <a:pt x="1078096" y="759225"/>
                </a:lnTo>
                <a:lnTo>
                  <a:pt x="1087348" y="759490"/>
                </a:lnTo>
                <a:lnTo>
                  <a:pt x="1281113" y="759490"/>
                </a:lnTo>
                <a:lnTo>
                  <a:pt x="1280056" y="772196"/>
                </a:lnTo>
                <a:lnTo>
                  <a:pt x="1278205" y="785697"/>
                </a:lnTo>
                <a:lnTo>
                  <a:pt x="1276355" y="799727"/>
                </a:lnTo>
                <a:lnTo>
                  <a:pt x="1273447" y="814551"/>
                </a:lnTo>
                <a:lnTo>
                  <a:pt x="1270011" y="829905"/>
                </a:lnTo>
                <a:lnTo>
                  <a:pt x="1267632" y="837317"/>
                </a:lnTo>
                <a:lnTo>
                  <a:pt x="1265252" y="845258"/>
                </a:lnTo>
                <a:lnTo>
                  <a:pt x="1262873" y="852935"/>
                </a:lnTo>
                <a:lnTo>
                  <a:pt x="1259966" y="861141"/>
                </a:lnTo>
                <a:lnTo>
                  <a:pt x="1257322" y="868818"/>
                </a:lnTo>
                <a:lnTo>
                  <a:pt x="1254150" y="877024"/>
                </a:lnTo>
                <a:lnTo>
                  <a:pt x="1250449" y="884701"/>
                </a:lnTo>
                <a:lnTo>
                  <a:pt x="1246748" y="892642"/>
                </a:lnTo>
                <a:lnTo>
                  <a:pt x="1243048" y="900849"/>
                </a:lnTo>
                <a:lnTo>
                  <a:pt x="1238818" y="908525"/>
                </a:lnTo>
                <a:lnTo>
                  <a:pt x="1234060" y="916467"/>
                </a:lnTo>
                <a:lnTo>
                  <a:pt x="1229566" y="924144"/>
                </a:lnTo>
                <a:lnTo>
                  <a:pt x="1224279" y="931820"/>
                </a:lnTo>
                <a:lnTo>
                  <a:pt x="1218728" y="939497"/>
                </a:lnTo>
                <a:lnTo>
                  <a:pt x="1212912" y="946909"/>
                </a:lnTo>
                <a:lnTo>
                  <a:pt x="1207097" y="954321"/>
                </a:lnTo>
                <a:lnTo>
                  <a:pt x="1200488" y="961469"/>
                </a:lnTo>
                <a:lnTo>
                  <a:pt x="1193615" y="968616"/>
                </a:lnTo>
                <a:lnTo>
                  <a:pt x="1186478" y="975499"/>
                </a:lnTo>
                <a:lnTo>
                  <a:pt x="1179076" y="982381"/>
                </a:lnTo>
                <a:lnTo>
                  <a:pt x="1171146" y="988999"/>
                </a:lnTo>
                <a:lnTo>
                  <a:pt x="1162687" y="995352"/>
                </a:lnTo>
                <a:lnTo>
                  <a:pt x="1266574" y="1543050"/>
                </a:lnTo>
                <a:lnTo>
                  <a:pt x="417763" y="1543050"/>
                </a:lnTo>
                <a:lnTo>
                  <a:pt x="521122" y="995352"/>
                </a:lnTo>
                <a:lnTo>
                  <a:pt x="514513" y="990323"/>
                </a:lnTo>
                <a:lnTo>
                  <a:pt x="508433" y="985558"/>
                </a:lnTo>
                <a:lnTo>
                  <a:pt x="502353" y="980263"/>
                </a:lnTo>
                <a:lnTo>
                  <a:pt x="496538" y="974704"/>
                </a:lnTo>
                <a:lnTo>
                  <a:pt x="491251" y="969675"/>
                </a:lnTo>
                <a:lnTo>
                  <a:pt x="485700" y="964116"/>
                </a:lnTo>
                <a:lnTo>
                  <a:pt x="480677" y="958557"/>
                </a:lnTo>
                <a:lnTo>
                  <a:pt x="475919" y="952733"/>
                </a:lnTo>
                <a:lnTo>
                  <a:pt x="470896" y="946909"/>
                </a:lnTo>
                <a:lnTo>
                  <a:pt x="466667" y="941085"/>
                </a:lnTo>
                <a:lnTo>
                  <a:pt x="462173" y="935526"/>
                </a:lnTo>
                <a:lnTo>
                  <a:pt x="457943" y="929438"/>
                </a:lnTo>
                <a:lnTo>
                  <a:pt x="454242" y="923614"/>
                </a:lnTo>
                <a:lnTo>
                  <a:pt x="450542" y="917526"/>
                </a:lnTo>
                <a:lnTo>
                  <a:pt x="443404" y="905349"/>
                </a:lnTo>
                <a:lnTo>
                  <a:pt x="437060" y="892907"/>
                </a:lnTo>
                <a:lnTo>
                  <a:pt x="431509" y="880730"/>
                </a:lnTo>
                <a:lnTo>
                  <a:pt x="426486" y="868288"/>
                </a:lnTo>
                <a:lnTo>
                  <a:pt x="421992" y="855847"/>
                </a:lnTo>
                <a:lnTo>
                  <a:pt x="418027" y="843670"/>
                </a:lnTo>
                <a:lnTo>
                  <a:pt x="414591" y="832022"/>
                </a:lnTo>
                <a:lnTo>
                  <a:pt x="411683" y="820110"/>
                </a:lnTo>
                <a:lnTo>
                  <a:pt x="409568" y="808463"/>
                </a:lnTo>
                <a:lnTo>
                  <a:pt x="407454" y="797080"/>
                </a:lnTo>
                <a:lnTo>
                  <a:pt x="405603" y="786226"/>
                </a:lnTo>
                <a:lnTo>
                  <a:pt x="404281" y="775638"/>
                </a:lnTo>
                <a:lnTo>
                  <a:pt x="403488" y="765314"/>
                </a:lnTo>
                <a:lnTo>
                  <a:pt x="402431" y="755784"/>
                </a:lnTo>
                <a:lnTo>
                  <a:pt x="401902" y="746784"/>
                </a:lnTo>
                <a:lnTo>
                  <a:pt x="401638" y="730901"/>
                </a:lnTo>
                <a:lnTo>
                  <a:pt x="401638" y="717665"/>
                </a:lnTo>
                <a:lnTo>
                  <a:pt x="402167" y="707606"/>
                </a:lnTo>
                <a:lnTo>
                  <a:pt x="402695" y="699135"/>
                </a:lnTo>
                <a:lnTo>
                  <a:pt x="402695" y="517275"/>
                </a:lnTo>
                <a:lnTo>
                  <a:pt x="407718" y="521246"/>
                </a:lnTo>
                <a:lnTo>
                  <a:pt x="412740" y="525481"/>
                </a:lnTo>
                <a:lnTo>
                  <a:pt x="417763" y="529187"/>
                </a:lnTo>
                <a:lnTo>
                  <a:pt x="423314" y="532628"/>
                </a:lnTo>
                <a:lnTo>
                  <a:pt x="428865" y="535805"/>
                </a:lnTo>
                <a:lnTo>
                  <a:pt x="434417" y="538717"/>
                </a:lnTo>
                <a:lnTo>
                  <a:pt x="439968" y="541629"/>
                </a:lnTo>
                <a:lnTo>
                  <a:pt x="446048" y="544276"/>
                </a:lnTo>
                <a:lnTo>
                  <a:pt x="452128" y="546129"/>
                </a:lnTo>
                <a:lnTo>
                  <a:pt x="458208" y="548247"/>
                </a:lnTo>
                <a:lnTo>
                  <a:pt x="464552" y="549835"/>
                </a:lnTo>
                <a:lnTo>
                  <a:pt x="471161" y="551423"/>
                </a:lnTo>
                <a:lnTo>
                  <a:pt x="477505" y="552217"/>
                </a:lnTo>
                <a:lnTo>
                  <a:pt x="484113" y="553011"/>
                </a:lnTo>
                <a:lnTo>
                  <a:pt x="490986" y="553806"/>
                </a:lnTo>
                <a:lnTo>
                  <a:pt x="497859" y="553806"/>
                </a:lnTo>
                <a:lnTo>
                  <a:pt x="507111" y="553541"/>
                </a:lnTo>
                <a:lnTo>
                  <a:pt x="516363" y="552482"/>
                </a:lnTo>
                <a:lnTo>
                  <a:pt x="525351" y="551158"/>
                </a:lnTo>
                <a:lnTo>
                  <a:pt x="533810" y="549041"/>
                </a:lnTo>
                <a:lnTo>
                  <a:pt x="542534" y="546394"/>
                </a:lnTo>
                <a:lnTo>
                  <a:pt x="550728" y="543482"/>
                </a:lnTo>
                <a:lnTo>
                  <a:pt x="558659" y="540040"/>
                </a:lnTo>
                <a:lnTo>
                  <a:pt x="566589" y="536070"/>
                </a:lnTo>
                <a:lnTo>
                  <a:pt x="573991" y="531569"/>
                </a:lnTo>
                <a:lnTo>
                  <a:pt x="581392" y="526540"/>
                </a:lnTo>
                <a:lnTo>
                  <a:pt x="588265" y="521246"/>
                </a:lnTo>
                <a:lnTo>
                  <a:pt x="594874" y="515422"/>
                </a:lnTo>
                <a:lnTo>
                  <a:pt x="600954" y="509598"/>
                </a:lnTo>
                <a:lnTo>
                  <a:pt x="606769" y="502980"/>
                </a:lnTo>
                <a:lnTo>
                  <a:pt x="612056" y="496097"/>
                </a:lnTo>
                <a:lnTo>
                  <a:pt x="617079" y="488950"/>
                </a:lnTo>
                <a:close/>
                <a:moveTo>
                  <a:pt x="1087362" y="449263"/>
                </a:moveTo>
                <a:lnTo>
                  <a:pt x="1284628" y="449263"/>
                </a:lnTo>
                <a:lnTo>
                  <a:pt x="1291239" y="449528"/>
                </a:lnTo>
                <a:lnTo>
                  <a:pt x="1298378" y="449793"/>
                </a:lnTo>
                <a:lnTo>
                  <a:pt x="1304725" y="450852"/>
                </a:lnTo>
                <a:lnTo>
                  <a:pt x="1311335" y="451912"/>
                </a:lnTo>
                <a:lnTo>
                  <a:pt x="1317682" y="453766"/>
                </a:lnTo>
                <a:lnTo>
                  <a:pt x="1323764" y="455355"/>
                </a:lnTo>
                <a:lnTo>
                  <a:pt x="1329846" y="457473"/>
                </a:lnTo>
                <a:lnTo>
                  <a:pt x="1335927" y="459857"/>
                </a:lnTo>
                <a:lnTo>
                  <a:pt x="1341745" y="462241"/>
                </a:lnTo>
                <a:lnTo>
                  <a:pt x="1347298" y="465154"/>
                </a:lnTo>
                <a:lnTo>
                  <a:pt x="1352851" y="468332"/>
                </a:lnTo>
                <a:lnTo>
                  <a:pt x="1358140" y="472040"/>
                </a:lnTo>
                <a:lnTo>
                  <a:pt x="1363164" y="475748"/>
                </a:lnTo>
                <a:lnTo>
                  <a:pt x="1368452" y="479456"/>
                </a:lnTo>
                <a:lnTo>
                  <a:pt x="1373212" y="483694"/>
                </a:lnTo>
                <a:lnTo>
                  <a:pt x="1377708" y="488196"/>
                </a:lnTo>
                <a:lnTo>
                  <a:pt x="1381938" y="492698"/>
                </a:lnTo>
                <a:lnTo>
                  <a:pt x="1386169" y="497466"/>
                </a:lnTo>
                <a:lnTo>
                  <a:pt x="1390136" y="502233"/>
                </a:lnTo>
                <a:lnTo>
                  <a:pt x="1393573" y="507530"/>
                </a:lnTo>
                <a:lnTo>
                  <a:pt x="1397011" y="513092"/>
                </a:lnTo>
                <a:lnTo>
                  <a:pt x="1400184" y="518389"/>
                </a:lnTo>
                <a:lnTo>
                  <a:pt x="1403093" y="523951"/>
                </a:lnTo>
                <a:lnTo>
                  <a:pt x="1406002" y="530042"/>
                </a:lnTo>
                <a:lnTo>
                  <a:pt x="1408382" y="535869"/>
                </a:lnTo>
                <a:lnTo>
                  <a:pt x="1410233" y="541960"/>
                </a:lnTo>
                <a:lnTo>
                  <a:pt x="1412084" y="548317"/>
                </a:lnTo>
                <a:lnTo>
                  <a:pt x="1413406" y="554673"/>
                </a:lnTo>
                <a:lnTo>
                  <a:pt x="1414728" y="561030"/>
                </a:lnTo>
                <a:lnTo>
                  <a:pt x="1415521" y="567651"/>
                </a:lnTo>
                <a:lnTo>
                  <a:pt x="1416050" y="574272"/>
                </a:lnTo>
                <a:lnTo>
                  <a:pt x="1416050" y="581158"/>
                </a:lnTo>
                <a:lnTo>
                  <a:pt x="1416050" y="588044"/>
                </a:lnTo>
                <a:lnTo>
                  <a:pt x="1415521" y="594665"/>
                </a:lnTo>
                <a:lnTo>
                  <a:pt x="1414728" y="601287"/>
                </a:lnTo>
                <a:lnTo>
                  <a:pt x="1413406" y="607643"/>
                </a:lnTo>
                <a:lnTo>
                  <a:pt x="1412084" y="613999"/>
                </a:lnTo>
                <a:lnTo>
                  <a:pt x="1410233" y="620356"/>
                </a:lnTo>
                <a:lnTo>
                  <a:pt x="1408382" y="626447"/>
                </a:lnTo>
                <a:lnTo>
                  <a:pt x="1406002" y="632539"/>
                </a:lnTo>
                <a:lnTo>
                  <a:pt x="1403093" y="638365"/>
                </a:lnTo>
                <a:lnTo>
                  <a:pt x="1400184" y="643662"/>
                </a:lnTo>
                <a:lnTo>
                  <a:pt x="1397011" y="649489"/>
                </a:lnTo>
                <a:lnTo>
                  <a:pt x="1393573" y="654786"/>
                </a:lnTo>
                <a:lnTo>
                  <a:pt x="1390136" y="660083"/>
                </a:lnTo>
                <a:lnTo>
                  <a:pt x="1386169" y="664850"/>
                </a:lnTo>
                <a:lnTo>
                  <a:pt x="1381938" y="669883"/>
                </a:lnTo>
                <a:lnTo>
                  <a:pt x="1377708" y="674120"/>
                </a:lnTo>
                <a:lnTo>
                  <a:pt x="1373212" y="678887"/>
                </a:lnTo>
                <a:lnTo>
                  <a:pt x="1368452" y="682860"/>
                </a:lnTo>
                <a:lnTo>
                  <a:pt x="1363164" y="686568"/>
                </a:lnTo>
                <a:lnTo>
                  <a:pt x="1358140" y="690276"/>
                </a:lnTo>
                <a:lnTo>
                  <a:pt x="1352851" y="693719"/>
                </a:lnTo>
                <a:lnTo>
                  <a:pt x="1347298" y="696897"/>
                </a:lnTo>
                <a:lnTo>
                  <a:pt x="1341745" y="699811"/>
                </a:lnTo>
                <a:lnTo>
                  <a:pt x="1335927" y="702459"/>
                </a:lnTo>
                <a:lnTo>
                  <a:pt x="1329846" y="704843"/>
                </a:lnTo>
                <a:lnTo>
                  <a:pt x="1323764" y="706961"/>
                </a:lnTo>
                <a:lnTo>
                  <a:pt x="1317682" y="708815"/>
                </a:lnTo>
                <a:lnTo>
                  <a:pt x="1311335" y="710404"/>
                </a:lnTo>
                <a:lnTo>
                  <a:pt x="1304725" y="711464"/>
                </a:lnTo>
                <a:lnTo>
                  <a:pt x="1298378" y="712258"/>
                </a:lnTo>
                <a:lnTo>
                  <a:pt x="1291239" y="712523"/>
                </a:lnTo>
                <a:lnTo>
                  <a:pt x="1284628" y="712788"/>
                </a:lnTo>
                <a:lnTo>
                  <a:pt x="1087362" y="712788"/>
                </a:lnTo>
                <a:lnTo>
                  <a:pt x="1080487" y="712523"/>
                </a:lnTo>
                <a:lnTo>
                  <a:pt x="1073876" y="712258"/>
                </a:lnTo>
                <a:lnTo>
                  <a:pt x="1067530" y="711464"/>
                </a:lnTo>
                <a:lnTo>
                  <a:pt x="1060919" y="710404"/>
                </a:lnTo>
                <a:lnTo>
                  <a:pt x="1054572" y="708815"/>
                </a:lnTo>
                <a:lnTo>
                  <a:pt x="1048491" y="706961"/>
                </a:lnTo>
                <a:lnTo>
                  <a:pt x="1042144" y="704843"/>
                </a:lnTo>
                <a:lnTo>
                  <a:pt x="1036327" y="702459"/>
                </a:lnTo>
                <a:lnTo>
                  <a:pt x="1030509" y="699811"/>
                </a:lnTo>
                <a:lnTo>
                  <a:pt x="1024692" y="696897"/>
                </a:lnTo>
                <a:lnTo>
                  <a:pt x="1019403" y="693719"/>
                </a:lnTo>
                <a:lnTo>
                  <a:pt x="1013850" y="690276"/>
                </a:lnTo>
                <a:lnTo>
                  <a:pt x="1008561" y="686568"/>
                </a:lnTo>
                <a:lnTo>
                  <a:pt x="1003802" y="682860"/>
                </a:lnTo>
                <a:lnTo>
                  <a:pt x="999042" y="678887"/>
                </a:lnTo>
                <a:lnTo>
                  <a:pt x="994547" y="674120"/>
                </a:lnTo>
                <a:lnTo>
                  <a:pt x="990051" y="669883"/>
                </a:lnTo>
                <a:lnTo>
                  <a:pt x="986085" y="664850"/>
                </a:lnTo>
                <a:lnTo>
                  <a:pt x="982118" y="660083"/>
                </a:lnTo>
                <a:lnTo>
                  <a:pt x="978152" y="654786"/>
                </a:lnTo>
                <a:lnTo>
                  <a:pt x="974714" y="649489"/>
                </a:lnTo>
                <a:lnTo>
                  <a:pt x="971541" y="643662"/>
                </a:lnTo>
                <a:lnTo>
                  <a:pt x="968632" y="638365"/>
                </a:lnTo>
                <a:lnTo>
                  <a:pt x="966252" y="632539"/>
                </a:lnTo>
                <a:lnTo>
                  <a:pt x="963872" y="626447"/>
                </a:lnTo>
                <a:lnTo>
                  <a:pt x="961757" y="620356"/>
                </a:lnTo>
                <a:lnTo>
                  <a:pt x="960170" y="613999"/>
                </a:lnTo>
                <a:lnTo>
                  <a:pt x="958584" y="607643"/>
                </a:lnTo>
                <a:lnTo>
                  <a:pt x="957526" y="601287"/>
                </a:lnTo>
                <a:lnTo>
                  <a:pt x="956468" y="594665"/>
                </a:lnTo>
                <a:lnTo>
                  <a:pt x="955940" y="588044"/>
                </a:lnTo>
                <a:lnTo>
                  <a:pt x="955675" y="581158"/>
                </a:lnTo>
                <a:lnTo>
                  <a:pt x="955940" y="574272"/>
                </a:lnTo>
                <a:lnTo>
                  <a:pt x="956468" y="567651"/>
                </a:lnTo>
                <a:lnTo>
                  <a:pt x="957526" y="561030"/>
                </a:lnTo>
                <a:lnTo>
                  <a:pt x="958584" y="554673"/>
                </a:lnTo>
                <a:lnTo>
                  <a:pt x="960170" y="548317"/>
                </a:lnTo>
                <a:lnTo>
                  <a:pt x="961757" y="541960"/>
                </a:lnTo>
                <a:lnTo>
                  <a:pt x="963872" y="535869"/>
                </a:lnTo>
                <a:lnTo>
                  <a:pt x="966252" y="530042"/>
                </a:lnTo>
                <a:lnTo>
                  <a:pt x="968632" y="523951"/>
                </a:lnTo>
                <a:lnTo>
                  <a:pt x="971541" y="518389"/>
                </a:lnTo>
                <a:lnTo>
                  <a:pt x="974714" y="513092"/>
                </a:lnTo>
                <a:lnTo>
                  <a:pt x="978152" y="507530"/>
                </a:lnTo>
                <a:lnTo>
                  <a:pt x="982118" y="502233"/>
                </a:lnTo>
                <a:lnTo>
                  <a:pt x="986085" y="497466"/>
                </a:lnTo>
                <a:lnTo>
                  <a:pt x="990051" y="492698"/>
                </a:lnTo>
                <a:lnTo>
                  <a:pt x="994547" y="488196"/>
                </a:lnTo>
                <a:lnTo>
                  <a:pt x="999042" y="483694"/>
                </a:lnTo>
                <a:lnTo>
                  <a:pt x="1003802" y="479456"/>
                </a:lnTo>
                <a:lnTo>
                  <a:pt x="1008561" y="475748"/>
                </a:lnTo>
                <a:lnTo>
                  <a:pt x="1013850" y="472040"/>
                </a:lnTo>
                <a:lnTo>
                  <a:pt x="1019403" y="468332"/>
                </a:lnTo>
                <a:lnTo>
                  <a:pt x="1024692" y="465154"/>
                </a:lnTo>
                <a:lnTo>
                  <a:pt x="1030509" y="462241"/>
                </a:lnTo>
                <a:lnTo>
                  <a:pt x="1036327" y="459857"/>
                </a:lnTo>
                <a:lnTo>
                  <a:pt x="1042144" y="457473"/>
                </a:lnTo>
                <a:lnTo>
                  <a:pt x="1048491" y="455355"/>
                </a:lnTo>
                <a:lnTo>
                  <a:pt x="1054572" y="453766"/>
                </a:lnTo>
                <a:lnTo>
                  <a:pt x="1060919" y="451912"/>
                </a:lnTo>
                <a:lnTo>
                  <a:pt x="1067530" y="450852"/>
                </a:lnTo>
                <a:lnTo>
                  <a:pt x="1073876" y="449793"/>
                </a:lnTo>
                <a:lnTo>
                  <a:pt x="1080487" y="449528"/>
                </a:lnTo>
                <a:lnTo>
                  <a:pt x="1087362" y="449263"/>
                </a:lnTo>
                <a:close/>
                <a:moveTo>
                  <a:pt x="1514740" y="425450"/>
                </a:moveTo>
                <a:lnTo>
                  <a:pt x="1519238" y="425450"/>
                </a:lnTo>
                <a:lnTo>
                  <a:pt x="1525058" y="425450"/>
                </a:lnTo>
                <a:lnTo>
                  <a:pt x="1532467" y="425981"/>
                </a:lnTo>
                <a:lnTo>
                  <a:pt x="1541727" y="426779"/>
                </a:lnTo>
                <a:lnTo>
                  <a:pt x="1552575" y="428107"/>
                </a:lnTo>
                <a:lnTo>
                  <a:pt x="1564217" y="429968"/>
                </a:lnTo>
                <a:lnTo>
                  <a:pt x="1577182" y="432625"/>
                </a:lnTo>
                <a:lnTo>
                  <a:pt x="1590675" y="435814"/>
                </a:lnTo>
                <a:lnTo>
                  <a:pt x="1597554" y="437940"/>
                </a:lnTo>
                <a:lnTo>
                  <a:pt x="1604434" y="439801"/>
                </a:lnTo>
                <a:lnTo>
                  <a:pt x="1611842" y="442458"/>
                </a:lnTo>
                <a:lnTo>
                  <a:pt x="1618986" y="445116"/>
                </a:lnTo>
                <a:lnTo>
                  <a:pt x="1625865" y="448305"/>
                </a:lnTo>
                <a:lnTo>
                  <a:pt x="1633009" y="451494"/>
                </a:lnTo>
                <a:lnTo>
                  <a:pt x="1640417" y="454949"/>
                </a:lnTo>
                <a:lnTo>
                  <a:pt x="1647296" y="458670"/>
                </a:lnTo>
                <a:lnTo>
                  <a:pt x="1654175" y="463188"/>
                </a:lnTo>
                <a:lnTo>
                  <a:pt x="1661055" y="467706"/>
                </a:lnTo>
                <a:lnTo>
                  <a:pt x="1667934" y="472489"/>
                </a:lnTo>
                <a:lnTo>
                  <a:pt x="1674284" y="477804"/>
                </a:lnTo>
                <a:lnTo>
                  <a:pt x="1680634" y="483385"/>
                </a:lnTo>
                <a:lnTo>
                  <a:pt x="1686190" y="489498"/>
                </a:lnTo>
                <a:lnTo>
                  <a:pt x="1692011" y="495610"/>
                </a:lnTo>
                <a:lnTo>
                  <a:pt x="1697303" y="502254"/>
                </a:lnTo>
                <a:lnTo>
                  <a:pt x="1702330" y="508898"/>
                </a:lnTo>
                <a:lnTo>
                  <a:pt x="1706828" y="516073"/>
                </a:lnTo>
                <a:lnTo>
                  <a:pt x="1710796" y="523249"/>
                </a:lnTo>
                <a:lnTo>
                  <a:pt x="1714501" y="530158"/>
                </a:lnTo>
                <a:lnTo>
                  <a:pt x="1718205" y="537334"/>
                </a:lnTo>
                <a:lnTo>
                  <a:pt x="1721380" y="545041"/>
                </a:lnTo>
                <a:lnTo>
                  <a:pt x="1724290" y="552216"/>
                </a:lnTo>
                <a:lnTo>
                  <a:pt x="1726671" y="559392"/>
                </a:lnTo>
                <a:lnTo>
                  <a:pt x="1729053" y="566833"/>
                </a:lnTo>
                <a:lnTo>
                  <a:pt x="1731169" y="574274"/>
                </a:lnTo>
                <a:lnTo>
                  <a:pt x="1733021" y="581184"/>
                </a:lnTo>
                <a:lnTo>
                  <a:pt x="1734609" y="588625"/>
                </a:lnTo>
                <a:lnTo>
                  <a:pt x="1737255" y="602179"/>
                </a:lnTo>
                <a:lnTo>
                  <a:pt x="1739107" y="615201"/>
                </a:lnTo>
                <a:lnTo>
                  <a:pt x="1740430" y="627160"/>
                </a:lnTo>
                <a:lnTo>
                  <a:pt x="1740959" y="637790"/>
                </a:lnTo>
                <a:lnTo>
                  <a:pt x="1741224" y="647092"/>
                </a:lnTo>
                <a:lnTo>
                  <a:pt x="1741488" y="654799"/>
                </a:lnTo>
                <a:lnTo>
                  <a:pt x="1741224" y="660645"/>
                </a:lnTo>
                <a:lnTo>
                  <a:pt x="1741224" y="665163"/>
                </a:lnTo>
                <a:lnTo>
                  <a:pt x="1736196" y="665163"/>
                </a:lnTo>
                <a:lnTo>
                  <a:pt x="1730640" y="665163"/>
                </a:lnTo>
                <a:lnTo>
                  <a:pt x="1722967" y="664632"/>
                </a:lnTo>
                <a:lnTo>
                  <a:pt x="1713707" y="663834"/>
                </a:lnTo>
                <a:lnTo>
                  <a:pt x="1703123" y="662506"/>
                </a:lnTo>
                <a:lnTo>
                  <a:pt x="1691217" y="660645"/>
                </a:lnTo>
                <a:lnTo>
                  <a:pt x="1678517" y="658253"/>
                </a:lnTo>
                <a:lnTo>
                  <a:pt x="1665023" y="654799"/>
                </a:lnTo>
                <a:lnTo>
                  <a:pt x="1657880" y="652673"/>
                </a:lnTo>
                <a:lnTo>
                  <a:pt x="1651000" y="650546"/>
                </a:lnTo>
                <a:lnTo>
                  <a:pt x="1643857" y="648155"/>
                </a:lnTo>
                <a:lnTo>
                  <a:pt x="1636713" y="645497"/>
                </a:lnTo>
                <a:lnTo>
                  <a:pt x="1629569" y="642574"/>
                </a:lnTo>
                <a:lnTo>
                  <a:pt x="1622425" y="639119"/>
                </a:lnTo>
                <a:lnTo>
                  <a:pt x="1615282" y="635664"/>
                </a:lnTo>
                <a:lnTo>
                  <a:pt x="1608402" y="631678"/>
                </a:lnTo>
                <a:lnTo>
                  <a:pt x="1601259" y="627426"/>
                </a:lnTo>
                <a:lnTo>
                  <a:pt x="1594379" y="623173"/>
                </a:lnTo>
                <a:lnTo>
                  <a:pt x="1587765" y="618124"/>
                </a:lnTo>
                <a:lnTo>
                  <a:pt x="1581415" y="612809"/>
                </a:lnTo>
                <a:lnTo>
                  <a:pt x="1575065" y="607228"/>
                </a:lnTo>
                <a:lnTo>
                  <a:pt x="1568979" y="601381"/>
                </a:lnTo>
                <a:lnTo>
                  <a:pt x="1563423" y="595003"/>
                </a:lnTo>
                <a:lnTo>
                  <a:pt x="1558396" y="588359"/>
                </a:lnTo>
                <a:lnTo>
                  <a:pt x="1553369" y="581450"/>
                </a:lnTo>
                <a:lnTo>
                  <a:pt x="1548606" y="574540"/>
                </a:lnTo>
                <a:lnTo>
                  <a:pt x="1544638" y="567630"/>
                </a:lnTo>
                <a:lnTo>
                  <a:pt x="1540934" y="560455"/>
                </a:lnTo>
                <a:lnTo>
                  <a:pt x="1537494" y="553014"/>
                </a:lnTo>
                <a:lnTo>
                  <a:pt x="1534319" y="545838"/>
                </a:lnTo>
                <a:lnTo>
                  <a:pt x="1531408" y="538397"/>
                </a:lnTo>
                <a:lnTo>
                  <a:pt x="1528763" y="530956"/>
                </a:lnTo>
                <a:lnTo>
                  <a:pt x="1526381" y="523780"/>
                </a:lnTo>
                <a:lnTo>
                  <a:pt x="1524529" y="516605"/>
                </a:lnTo>
                <a:lnTo>
                  <a:pt x="1522413" y="509164"/>
                </a:lnTo>
                <a:lnTo>
                  <a:pt x="1521090" y="501988"/>
                </a:lnTo>
                <a:lnTo>
                  <a:pt x="1518444" y="488435"/>
                </a:lnTo>
                <a:lnTo>
                  <a:pt x="1516592" y="475412"/>
                </a:lnTo>
                <a:lnTo>
                  <a:pt x="1515269" y="463453"/>
                </a:lnTo>
                <a:lnTo>
                  <a:pt x="1514740" y="452557"/>
                </a:lnTo>
                <a:lnTo>
                  <a:pt x="1514475" y="443256"/>
                </a:lnTo>
                <a:lnTo>
                  <a:pt x="1514475" y="435814"/>
                </a:lnTo>
                <a:lnTo>
                  <a:pt x="1514475" y="429968"/>
                </a:lnTo>
                <a:lnTo>
                  <a:pt x="1514740" y="425450"/>
                </a:lnTo>
                <a:close/>
                <a:moveTo>
                  <a:pt x="1751277" y="388938"/>
                </a:moveTo>
                <a:lnTo>
                  <a:pt x="1756299" y="389203"/>
                </a:lnTo>
                <a:lnTo>
                  <a:pt x="1761848" y="389203"/>
                </a:lnTo>
                <a:lnTo>
                  <a:pt x="1769512" y="389734"/>
                </a:lnTo>
                <a:lnTo>
                  <a:pt x="1778498" y="390796"/>
                </a:lnTo>
                <a:lnTo>
                  <a:pt x="1789069" y="391858"/>
                </a:lnTo>
                <a:lnTo>
                  <a:pt x="1800961" y="393982"/>
                </a:lnTo>
                <a:lnTo>
                  <a:pt x="1813647" y="396105"/>
                </a:lnTo>
                <a:lnTo>
                  <a:pt x="1827389" y="399556"/>
                </a:lnTo>
                <a:lnTo>
                  <a:pt x="1834260" y="401680"/>
                </a:lnTo>
                <a:lnTo>
                  <a:pt x="1841395" y="403804"/>
                </a:lnTo>
                <a:lnTo>
                  <a:pt x="1848267" y="406458"/>
                </a:lnTo>
                <a:lnTo>
                  <a:pt x="1855666" y="408848"/>
                </a:lnTo>
                <a:lnTo>
                  <a:pt x="1862802" y="411768"/>
                </a:lnTo>
                <a:lnTo>
                  <a:pt x="1869937" y="415219"/>
                </a:lnTo>
                <a:lnTo>
                  <a:pt x="1876808" y="418935"/>
                </a:lnTo>
                <a:lnTo>
                  <a:pt x="1884208" y="422652"/>
                </a:lnTo>
                <a:lnTo>
                  <a:pt x="1891079" y="426899"/>
                </a:lnTo>
                <a:lnTo>
                  <a:pt x="1897686" y="431146"/>
                </a:lnTo>
                <a:lnTo>
                  <a:pt x="1904293" y="436190"/>
                </a:lnTo>
                <a:lnTo>
                  <a:pt x="1910900" y="441500"/>
                </a:lnTo>
                <a:lnTo>
                  <a:pt x="1916978" y="447340"/>
                </a:lnTo>
                <a:lnTo>
                  <a:pt x="1923057" y="452915"/>
                </a:lnTo>
                <a:lnTo>
                  <a:pt x="1928607" y="459286"/>
                </a:lnTo>
                <a:lnTo>
                  <a:pt x="1934156" y="466188"/>
                </a:lnTo>
                <a:lnTo>
                  <a:pt x="1938913" y="472824"/>
                </a:lnTo>
                <a:lnTo>
                  <a:pt x="1943406" y="479726"/>
                </a:lnTo>
                <a:lnTo>
                  <a:pt x="1947370" y="486628"/>
                </a:lnTo>
                <a:lnTo>
                  <a:pt x="1951334" y="493796"/>
                </a:lnTo>
                <a:lnTo>
                  <a:pt x="1954770" y="501229"/>
                </a:lnTo>
                <a:lnTo>
                  <a:pt x="1957941" y="508396"/>
                </a:lnTo>
                <a:lnTo>
                  <a:pt x="1960848" y="515829"/>
                </a:lnTo>
                <a:lnTo>
                  <a:pt x="1963491" y="523262"/>
                </a:lnTo>
                <a:lnTo>
                  <a:pt x="1965869" y="530430"/>
                </a:lnTo>
                <a:lnTo>
                  <a:pt x="1967984" y="537597"/>
                </a:lnTo>
                <a:lnTo>
                  <a:pt x="1969569" y="545030"/>
                </a:lnTo>
                <a:lnTo>
                  <a:pt x="1971419" y="551932"/>
                </a:lnTo>
                <a:lnTo>
                  <a:pt x="1973798" y="565736"/>
                </a:lnTo>
                <a:lnTo>
                  <a:pt x="1975648" y="578479"/>
                </a:lnTo>
                <a:lnTo>
                  <a:pt x="1976705" y="590690"/>
                </a:lnTo>
                <a:lnTo>
                  <a:pt x="1977762" y="601308"/>
                </a:lnTo>
                <a:lnTo>
                  <a:pt x="1978026" y="610600"/>
                </a:lnTo>
                <a:lnTo>
                  <a:pt x="1978026" y="618298"/>
                </a:lnTo>
                <a:lnTo>
                  <a:pt x="1978026" y="623873"/>
                </a:lnTo>
                <a:lnTo>
                  <a:pt x="1977762" y="628651"/>
                </a:lnTo>
                <a:lnTo>
                  <a:pt x="1972741" y="628651"/>
                </a:lnTo>
                <a:lnTo>
                  <a:pt x="1966927" y="628386"/>
                </a:lnTo>
                <a:lnTo>
                  <a:pt x="1959527" y="628120"/>
                </a:lnTo>
                <a:lnTo>
                  <a:pt x="1950277" y="627324"/>
                </a:lnTo>
                <a:lnTo>
                  <a:pt x="1939970" y="625731"/>
                </a:lnTo>
                <a:lnTo>
                  <a:pt x="1928078" y="624138"/>
                </a:lnTo>
                <a:lnTo>
                  <a:pt x="1915393" y="621484"/>
                </a:lnTo>
                <a:lnTo>
                  <a:pt x="1901650" y="618298"/>
                </a:lnTo>
                <a:lnTo>
                  <a:pt x="1894779" y="616174"/>
                </a:lnTo>
                <a:lnTo>
                  <a:pt x="1887644" y="614051"/>
                </a:lnTo>
                <a:lnTo>
                  <a:pt x="1880773" y="611662"/>
                </a:lnTo>
                <a:lnTo>
                  <a:pt x="1873373" y="609007"/>
                </a:lnTo>
                <a:lnTo>
                  <a:pt x="1866237" y="605821"/>
                </a:lnTo>
                <a:lnTo>
                  <a:pt x="1859102" y="602636"/>
                </a:lnTo>
                <a:lnTo>
                  <a:pt x="1851967" y="599185"/>
                </a:lnTo>
                <a:lnTo>
                  <a:pt x="1844831" y="595203"/>
                </a:lnTo>
                <a:lnTo>
                  <a:pt x="1837960" y="590955"/>
                </a:lnTo>
                <a:lnTo>
                  <a:pt x="1831353" y="586443"/>
                </a:lnTo>
                <a:lnTo>
                  <a:pt x="1824746" y="581399"/>
                </a:lnTo>
                <a:lnTo>
                  <a:pt x="1818139" y="576355"/>
                </a:lnTo>
                <a:lnTo>
                  <a:pt x="1812061" y="570780"/>
                </a:lnTo>
                <a:lnTo>
                  <a:pt x="1805983" y="564675"/>
                </a:lnTo>
                <a:lnTo>
                  <a:pt x="1800168" y="558303"/>
                </a:lnTo>
                <a:lnTo>
                  <a:pt x="1794883" y="551932"/>
                </a:lnTo>
                <a:lnTo>
                  <a:pt x="1790126" y="545296"/>
                </a:lnTo>
                <a:lnTo>
                  <a:pt x="1785633" y="538394"/>
                </a:lnTo>
                <a:lnTo>
                  <a:pt x="1781405" y="530961"/>
                </a:lnTo>
                <a:lnTo>
                  <a:pt x="1777705" y="524059"/>
                </a:lnTo>
                <a:lnTo>
                  <a:pt x="1774269" y="516891"/>
                </a:lnTo>
                <a:lnTo>
                  <a:pt x="1771098" y="509193"/>
                </a:lnTo>
                <a:lnTo>
                  <a:pt x="1768191" y="502025"/>
                </a:lnTo>
                <a:lnTo>
                  <a:pt x="1765548" y="494858"/>
                </a:lnTo>
                <a:lnTo>
                  <a:pt x="1763170" y="487159"/>
                </a:lnTo>
                <a:lnTo>
                  <a:pt x="1761056" y="479992"/>
                </a:lnTo>
                <a:lnTo>
                  <a:pt x="1759470" y="472824"/>
                </a:lnTo>
                <a:lnTo>
                  <a:pt x="1757620" y="465657"/>
                </a:lnTo>
                <a:lnTo>
                  <a:pt x="1754977" y="452118"/>
                </a:lnTo>
                <a:lnTo>
                  <a:pt x="1753392" y="439110"/>
                </a:lnTo>
                <a:lnTo>
                  <a:pt x="1752335" y="427165"/>
                </a:lnTo>
                <a:lnTo>
                  <a:pt x="1751277" y="416546"/>
                </a:lnTo>
                <a:lnTo>
                  <a:pt x="1751013" y="407255"/>
                </a:lnTo>
                <a:lnTo>
                  <a:pt x="1751013" y="399556"/>
                </a:lnTo>
                <a:lnTo>
                  <a:pt x="1751013" y="393982"/>
                </a:lnTo>
                <a:lnTo>
                  <a:pt x="1751277" y="388938"/>
                </a:lnTo>
                <a:close/>
                <a:moveTo>
                  <a:pt x="1336675" y="350838"/>
                </a:moveTo>
                <a:lnTo>
                  <a:pt x="1356533" y="350838"/>
                </a:lnTo>
                <a:lnTo>
                  <a:pt x="1701800" y="350838"/>
                </a:lnTo>
                <a:lnTo>
                  <a:pt x="1701800" y="398463"/>
                </a:lnTo>
                <a:lnTo>
                  <a:pt x="1356533" y="398463"/>
                </a:lnTo>
                <a:lnTo>
                  <a:pt x="1336675" y="398463"/>
                </a:lnTo>
                <a:lnTo>
                  <a:pt x="1336675" y="350838"/>
                </a:lnTo>
                <a:close/>
                <a:moveTo>
                  <a:pt x="0" y="350838"/>
                </a:moveTo>
                <a:lnTo>
                  <a:pt x="342900" y="350838"/>
                </a:lnTo>
                <a:lnTo>
                  <a:pt x="342900" y="398463"/>
                </a:lnTo>
                <a:lnTo>
                  <a:pt x="0" y="398463"/>
                </a:lnTo>
                <a:lnTo>
                  <a:pt x="0" y="350838"/>
                </a:lnTo>
                <a:close/>
                <a:moveTo>
                  <a:pt x="1972741" y="120650"/>
                </a:moveTo>
                <a:lnTo>
                  <a:pt x="1977762" y="120650"/>
                </a:lnTo>
                <a:lnTo>
                  <a:pt x="1978026" y="125688"/>
                </a:lnTo>
                <a:lnTo>
                  <a:pt x="1978026" y="131257"/>
                </a:lnTo>
                <a:lnTo>
                  <a:pt x="1978026" y="138947"/>
                </a:lnTo>
                <a:lnTo>
                  <a:pt x="1977762" y="148227"/>
                </a:lnTo>
                <a:lnTo>
                  <a:pt x="1976705" y="158834"/>
                </a:lnTo>
                <a:lnTo>
                  <a:pt x="1975648" y="170767"/>
                </a:lnTo>
                <a:lnTo>
                  <a:pt x="1973798" y="183495"/>
                </a:lnTo>
                <a:lnTo>
                  <a:pt x="1971419" y="197549"/>
                </a:lnTo>
                <a:lnTo>
                  <a:pt x="1969569" y="204443"/>
                </a:lnTo>
                <a:lnTo>
                  <a:pt x="1967984" y="211603"/>
                </a:lnTo>
                <a:lnTo>
                  <a:pt x="1965869" y="219028"/>
                </a:lnTo>
                <a:lnTo>
                  <a:pt x="1963491" y="226187"/>
                </a:lnTo>
                <a:lnTo>
                  <a:pt x="1960848" y="233612"/>
                </a:lnTo>
                <a:lnTo>
                  <a:pt x="1957941" y="241037"/>
                </a:lnTo>
                <a:lnTo>
                  <a:pt x="1954770" y="248196"/>
                </a:lnTo>
                <a:lnTo>
                  <a:pt x="1951334" y="255356"/>
                </a:lnTo>
                <a:lnTo>
                  <a:pt x="1947370" y="262781"/>
                </a:lnTo>
                <a:lnTo>
                  <a:pt x="1943406" y="269675"/>
                </a:lnTo>
                <a:lnTo>
                  <a:pt x="1938913" y="276569"/>
                </a:lnTo>
                <a:lnTo>
                  <a:pt x="1934156" y="283464"/>
                </a:lnTo>
                <a:lnTo>
                  <a:pt x="1928607" y="289828"/>
                </a:lnTo>
                <a:lnTo>
                  <a:pt x="1923057" y="296192"/>
                </a:lnTo>
                <a:lnTo>
                  <a:pt x="1916978" y="302291"/>
                </a:lnTo>
                <a:lnTo>
                  <a:pt x="1910900" y="307859"/>
                </a:lnTo>
                <a:lnTo>
                  <a:pt x="1904293" y="313163"/>
                </a:lnTo>
                <a:lnTo>
                  <a:pt x="1897686" y="317936"/>
                </a:lnTo>
                <a:lnTo>
                  <a:pt x="1891079" y="322709"/>
                </a:lnTo>
                <a:lnTo>
                  <a:pt x="1884208" y="326686"/>
                </a:lnTo>
                <a:lnTo>
                  <a:pt x="1876808" y="330399"/>
                </a:lnTo>
                <a:lnTo>
                  <a:pt x="1869937" y="334111"/>
                </a:lnTo>
                <a:lnTo>
                  <a:pt x="1862802" y="337293"/>
                </a:lnTo>
                <a:lnTo>
                  <a:pt x="1855666" y="340210"/>
                </a:lnTo>
                <a:lnTo>
                  <a:pt x="1848267" y="343127"/>
                </a:lnTo>
                <a:lnTo>
                  <a:pt x="1841395" y="345513"/>
                </a:lnTo>
                <a:lnTo>
                  <a:pt x="1834260" y="347900"/>
                </a:lnTo>
                <a:lnTo>
                  <a:pt x="1827389" y="349491"/>
                </a:lnTo>
                <a:lnTo>
                  <a:pt x="1813647" y="352938"/>
                </a:lnTo>
                <a:lnTo>
                  <a:pt x="1800961" y="355590"/>
                </a:lnTo>
                <a:lnTo>
                  <a:pt x="1789069" y="357446"/>
                </a:lnTo>
                <a:lnTo>
                  <a:pt x="1778498" y="358507"/>
                </a:lnTo>
                <a:lnTo>
                  <a:pt x="1769512" y="359302"/>
                </a:lnTo>
                <a:lnTo>
                  <a:pt x="1761848" y="360098"/>
                </a:lnTo>
                <a:lnTo>
                  <a:pt x="1756299" y="360363"/>
                </a:lnTo>
                <a:lnTo>
                  <a:pt x="1751277" y="360363"/>
                </a:lnTo>
                <a:lnTo>
                  <a:pt x="1751013" y="355325"/>
                </a:lnTo>
                <a:lnTo>
                  <a:pt x="1751013" y="349491"/>
                </a:lnTo>
                <a:lnTo>
                  <a:pt x="1751013" y="342066"/>
                </a:lnTo>
                <a:lnTo>
                  <a:pt x="1751277" y="332785"/>
                </a:lnTo>
                <a:lnTo>
                  <a:pt x="1752335" y="321913"/>
                </a:lnTo>
                <a:lnTo>
                  <a:pt x="1753392" y="310246"/>
                </a:lnTo>
                <a:lnTo>
                  <a:pt x="1754977" y="297253"/>
                </a:lnTo>
                <a:lnTo>
                  <a:pt x="1757620" y="283464"/>
                </a:lnTo>
                <a:lnTo>
                  <a:pt x="1759470" y="276569"/>
                </a:lnTo>
                <a:lnTo>
                  <a:pt x="1761056" y="269410"/>
                </a:lnTo>
                <a:lnTo>
                  <a:pt x="1763170" y="261985"/>
                </a:lnTo>
                <a:lnTo>
                  <a:pt x="1765548" y="254826"/>
                </a:lnTo>
                <a:lnTo>
                  <a:pt x="1768191" y="247401"/>
                </a:lnTo>
                <a:lnTo>
                  <a:pt x="1771098" y="239976"/>
                </a:lnTo>
                <a:lnTo>
                  <a:pt x="1774269" y="232816"/>
                </a:lnTo>
                <a:lnTo>
                  <a:pt x="1777705" y="225657"/>
                </a:lnTo>
                <a:lnTo>
                  <a:pt x="1781405" y="218232"/>
                </a:lnTo>
                <a:lnTo>
                  <a:pt x="1785633" y="211338"/>
                </a:lnTo>
                <a:lnTo>
                  <a:pt x="1790126" y="204443"/>
                </a:lnTo>
                <a:lnTo>
                  <a:pt x="1794883" y="197549"/>
                </a:lnTo>
                <a:lnTo>
                  <a:pt x="1800168" y="191185"/>
                </a:lnTo>
                <a:lnTo>
                  <a:pt x="1805983" y="184821"/>
                </a:lnTo>
                <a:lnTo>
                  <a:pt x="1812061" y="178722"/>
                </a:lnTo>
                <a:lnTo>
                  <a:pt x="1818139" y="173153"/>
                </a:lnTo>
                <a:lnTo>
                  <a:pt x="1824746" y="167850"/>
                </a:lnTo>
                <a:lnTo>
                  <a:pt x="1831353" y="163077"/>
                </a:lnTo>
                <a:lnTo>
                  <a:pt x="1837960" y="158304"/>
                </a:lnTo>
                <a:lnTo>
                  <a:pt x="1844831" y="154326"/>
                </a:lnTo>
                <a:lnTo>
                  <a:pt x="1851967" y="150349"/>
                </a:lnTo>
                <a:lnTo>
                  <a:pt x="1859102" y="146902"/>
                </a:lnTo>
                <a:lnTo>
                  <a:pt x="1866237" y="143720"/>
                </a:lnTo>
                <a:lnTo>
                  <a:pt x="1873373" y="140803"/>
                </a:lnTo>
                <a:lnTo>
                  <a:pt x="1880773" y="137886"/>
                </a:lnTo>
                <a:lnTo>
                  <a:pt x="1887644" y="135499"/>
                </a:lnTo>
                <a:lnTo>
                  <a:pt x="1894779" y="133113"/>
                </a:lnTo>
                <a:lnTo>
                  <a:pt x="1901650" y="131257"/>
                </a:lnTo>
                <a:lnTo>
                  <a:pt x="1915393" y="128075"/>
                </a:lnTo>
                <a:lnTo>
                  <a:pt x="1928078" y="125423"/>
                </a:lnTo>
                <a:lnTo>
                  <a:pt x="1939970" y="123567"/>
                </a:lnTo>
                <a:lnTo>
                  <a:pt x="1950277" y="122241"/>
                </a:lnTo>
                <a:lnTo>
                  <a:pt x="1959527" y="121180"/>
                </a:lnTo>
                <a:lnTo>
                  <a:pt x="1966927" y="120915"/>
                </a:lnTo>
                <a:lnTo>
                  <a:pt x="1972741" y="120650"/>
                </a:lnTo>
                <a:close/>
                <a:moveTo>
                  <a:pt x="492780" y="103188"/>
                </a:moveTo>
                <a:lnTo>
                  <a:pt x="497814" y="103188"/>
                </a:lnTo>
                <a:lnTo>
                  <a:pt x="502583" y="103188"/>
                </a:lnTo>
                <a:lnTo>
                  <a:pt x="507617" y="103452"/>
                </a:lnTo>
                <a:lnTo>
                  <a:pt x="512122" y="104246"/>
                </a:lnTo>
                <a:lnTo>
                  <a:pt x="517156" y="105039"/>
                </a:lnTo>
                <a:lnTo>
                  <a:pt x="521660" y="106096"/>
                </a:lnTo>
                <a:lnTo>
                  <a:pt x="526429" y="107683"/>
                </a:lnTo>
                <a:lnTo>
                  <a:pt x="530668" y="109005"/>
                </a:lnTo>
                <a:lnTo>
                  <a:pt x="535172" y="110856"/>
                </a:lnTo>
                <a:lnTo>
                  <a:pt x="539411" y="112442"/>
                </a:lnTo>
                <a:lnTo>
                  <a:pt x="543386" y="114822"/>
                </a:lnTo>
                <a:lnTo>
                  <a:pt x="547625" y="117202"/>
                </a:lnTo>
                <a:lnTo>
                  <a:pt x="551599" y="119317"/>
                </a:lnTo>
                <a:lnTo>
                  <a:pt x="555308" y="122225"/>
                </a:lnTo>
                <a:lnTo>
                  <a:pt x="558753" y="125134"/>
                </a:lnTo>
                <a:lnTo>
                  <a:pt x="562197" y="128042"/>
                </a:lnTo>
                <a:lnTo>
                  <a:pt x="565906" y="131215"/>
                </a:lnTo>
                <a:lnTo>
                  <a:pt x="569086" y="134653"/>
                </a:lnTo>
                <a:lnTo>
                  <a:pt x="571735" y="138090"/>
                </a:lnTo>
                <a:lnTo>
                  <a:pt x="574650" y="141792"/>
                </a:lnTo>
                <a:lnTo>
                  <a:pt x="577299" y="145494"/>
                </a:lnTo>
                <a:lnTo>
                  <a:pt x="579949" y="149460"/>
                </a:lnTo>
                <a:lnTo>
                  <a:pt x="582333" y="153426"/>
                </a:lnTo>
                <a:lnTo>
                  <a:pt x="584188" y="157657"/>
                </a:lnTo>
                <a:lnTo>
                  <a:pt x="586307" y="161887"/>
                </a:lnTo>
                <a:lnTo>
                  <a:pt x="588162" y="166118"/>
                </a:lnTo>
                <a:lnTo>
                  <a:pt x="589487" y="170613"/>
                </a:lnTo>
                <a:lnTo>
                  <a:pt x="591076" y="175108"/>
                </a:lnTo>
                <a:lnTo>
                  <a:pt x="592136" y="179867"/>
                </a:lnTo>
                <a:lnTo>
                  <a:pt x="592666" y="184626"/>
                </a:lnTo>
                <a:lnTo>
                  <a:pt x="593461" y="189386"/>
                </a:lnTo>
                <a:lnTo>
                  <a:pt x="593726" y="194145"/>
                </a:lnTo>
                <a:lnTo>
                  <a:pt x="593726" y="199169"/>
                </a:lnTo>
                <a:lnTo>
                  <a:pt x="593726" y="412020"/>
                </a:lnTo>
                <a:lnTo>
                  <a:pt x="593726" y="417044"/>
                </a:lnTo>
                <a:lnTo>
                  <a:pt x="593461" y="421803"/>
                </a:lnTo>
                <a:lnTo>
                  <a:pt x="592666" y="426562"/>
                </a:lnTo>
                <a:lnTo>
                  <a:pt x="592136" y="431322"/>
                </a:lnTo>
                <a:lnTo>
                  <a:pt x="591076" y="436081"/>
                </a:lnTo>
                <a:lnTo>
                  <a:pt x="589487" y="440312"/>
                </a:lnTo>
                <a:lnTo>
                  <a:pt x="588162" y="445071"/>
                </a:lnTo>
                <a:lnTo>
                  <a:pt x="586307" y="449302"/>
                </a:lnTo>
                <a:lnTo>
                  <a:pt x="584188" y="453533"/>
                </a:lnTo>
                <a:lnTo>
                  <a:pt x="582333" y="457763"/>
                </a:lnTo>
                <a:lnTo>
                  <a:pt x="579949" y="461729"/>
                </a:lnTo>
                <a:lnTo>
                  <a:pt x="577299" y="465431"/>
                </a:lnTo>
                <a:lnTo>
                  <a:pt x="574650" y="469133"/>
                </a:lnTo>
                <a:lnTo>
                  <a:pt x="571735" y="473099"/>
                </a:lnTo>
                <a:lnTo>
                  <a:pt x="569086" y="476536"/>
                </a:lnTo>
                <a:lnTo>
                  <a:pt x="565906" y="479974"/>
                </a:lnTo>
                <a:lnTo>
                  <a:pt x="562197" y="483147"/>
                </a:lnTo>
                <a:lnTo>
                  <a:pt x="558753" y="486055"/>
                </a:lnTo>
                <a:lnTo>
                  <a:pt x="555308" y="488964"/>
                </a:lnTo>
                <a:lnTo>
                  <a:pt x="551599" y="491343"/>
                </a:lnTo>
                <a:lnTo>
                  <a:pt x="547625" y="493987"/>
                </a:lnTo>
                <a:lnTo>
                  <a:pt x="543386" y="496367"/>
                </a:lnTo>
                <a:lnTo>
                  <a:pt x="539411" y="498482"/>
                </a:lnTo>
                <a:lnTo>
                  <a:pt x="535172" y="500333"/>
                </a:lnTo>
                <a:lnTo>
                  <a:pt x="530668" y="502184"/>
                </a:lnTo>
                <a:lnTo>
                  <a:pt x="526429" y="503506"/>
                </a:lnTo>
                <a:lnTo>
                  <a:pt x="521660" y="504828"/>
                </a:lnTo>
                <a:lnTo>
                  <a:pt x="517156" y="505886"/>
                </a:lnTo>
                <a:lnTo>
                  <a:pt x="512122" y="506679"/>
                </a:lnTo>
                <a:lnTo>
                  <a:pt x="507617" y="507472"/>
                </a:lnTo>
                <a:lnTo>
                  <a:pt x="502583" y="508001"/>
                </a:lnTo>
                <a:lnTo>
                  <a:pt x="497814" y="508001"/>
                </a:lnTo>
                <a:lnTo>
                  <a:pt x="492780" y="508001"/>
                </a:lnTo>
                <a:lnTo>
                  <a:pt x="488011" y="507472"/>
                </a:lnTo>
                <a:lnTo>
                  <a:pt x="482977" y="506679"/>
                </a:lnTo>
                <a:lnTo>
                  <a:pt x="478473" y="505886"/>
                </a:lnTo>
                <a:lnTo>
                  <a:pt x="473704" y="504828"/>
                </a:lnTo>
                <a:lnTo>
                  <a:pt x="469200" y="503506"/>
                </a:lnTo>
                <a:lnTo>
                  <a:pt x="464696" y="502184"/>
                </a:lnTo>
                <a:lnTo>
                  <a:pt x="460457" y="500333"/>
                </a:lnTo>
                <a:lnTo>
                  <a:pt x="456217" y="498482"/>
                </a:lnTo>
                <a:lnTo>
                  <a:pt x="451978" y="496367"/>
                </a:lnTo>
                <a:lnTo>
                  <a:pt x="448004" y="493987"/>
                </a:lnTo>
                <a:lnTo>
                  <a:pt x="444030" y="491343"/>
                </a:lnTo>
                <a:lnTo>
                  <a:pt x="440056" y="488964"/>
                </a:lnTo>
                <a:lnTo>
                  <a:pt x="436611" y="486055"/>
                </a:lnTo>
                <a:lnTo>
                  <a:pt x="433167" y="483147"/>
                </a:lnTo>
                <a:lnTo>
                  <a:pt x="429723" y="479974"/>
                </a:lnTo>
                <a:lnTo>
                  <a:pt x="426543" y="476536"/>
                </a:lnTo>
                <a:lnTo>
                  <a:pt x="423629" y="473099"/>
                </a:lnTo>
                <a:lnTo>
                  <a:pt x="420714" y="469133"/>
                </a:lnTo>
                <a:lnTo>
                  <a:pt x="417800" y="465431"/>
                </a:lnTo>
                <a:lnTo>
                  <a:pt x="415680" y="461729"/>
                </a:lnTo>
                <a:lnTo>
                  <a:pt x="413296" y="457763"/>
                </a:lnTo>
                <a:lnTo>
                  <a:pt x="410911" y="453533"/>
                </a:lnTo>
                <a:lnTo>
                  <a:pt x="409321" y="449302"/>
                </a:lnTo>
                <a:lnTo>
                  <a:pt x="407467" y="445071"/>
                </a:lnTo>
                <a:lnTo>
                  <a:pt x="406142" y="440312"/>
                </a:lnTo>
                <a:lnTo>
                  <a:pt x="404552" y="436081"/>
                </a:lnTo>
                <a:lnTo>
                  <a:pt x="403493" y="431322"/>
                </a:lnTo>
                <a:lnTo>
                  <a:pt x="402433" y="426562"/>
                </a:lnTo>
                <a:lnTo>
                  <a:pt x="401903" y="421803"/>
                </a:lnTo>
                <a:lnTo>
                  <a:pt x="401638" y="417044"/>
                </a:lnTo>
                <a:lnTo>
                  <a:pt x="401638" y="412020"/>
                </a:lnTo>
                <a:lnTo>
                  <a:pt x="401638" y="199169"/>
                </a:lnTo>
                <a:lnTo>
                  <a:pt x="401638" y="194145"/>
                </a:lnTo>
                <a:lnTo>
                  <a:pt x="401903" y="189386"/>
                </a:lnTo>
                <a:lnTo>
                  <a:pt x="402433" y="184626"/>
                </a:lnTo>
                <a:lnTo>
                  <a:pt x="403493" y="179867"/>
                </a:lnTo>
                <a:lnTo>
                  <a:pt x="404552" y="175108"/>
                </a:lnTo>
                <a:lnTo>
                  <a:pt x="406142" y="170613"/>
                </a:lnTo>
                <a:lnTo>
                  <a:pt x="407467" y="166118"/>
                </a:lnTo>
                <a:lnTo>
                  <a:pt x="409321" y="161887"/>
                </a:lnTo>
                <a:lnTo>
                  <a:pt x="410911" y="157657"/>
                </a:lnTo>
                <a:lnTo>
                  <a:pt x="413296" y="153426"/>
                </a:lnTo>
                <a:lnTo>
                  <a:pt x="415680" y="149460"/>
                </a:lnTo>
                <a:lnTo>
                  <a:pt x="417800" y="145494"/>
                </a:lnTo>
                <a:lnTo>
                  <a:pt x="420714" y="141792"/>
                </a:lnTo>
                <a:lnTo>
                  <a:pt x="423629" y="138090"/>
                </a:lnTo>
                <a:lnTo>
                  <a:pt x="426543" y="134653"/>
                </a:lnTo>
                <a:lnTo>
                  <a:pt x="429723" y="131215"/>
                </a:lnTo>
                <a:lnTo>
                  <a:pt x="433167" y="128042"/>
                </a:lnTo>
                <a:lnTo>
                  <a:pt x="436611" y="125134"/>
                </a:lnTo>
                <a:lnTo>
                  <a:pt x="440056" y="122225"/>
                </a:lnTo>
                <a:lnTo>
                  <a:pt x="444030" y="119317"/>
                </a:lnTo>
                <a:lnTo>
                  <a:pt x="448004" y="117202"/>
                </a:lnTo>
                <a:lnTo>
                  <a:pt x="451978" y="114822"/>
                </a:lnTo>
                <a:lnTo>
                  <a:pt x="456217" y="112442"/>
                </a:lnTo>
                <a:lnTo>
                  <a:pt x="460457" y="110856"/>
                </a:lnTo>
                <a:lnTo>
                  <a:pt x="464696" y="109005"/>
                </a:lnTo>
                <a:lnTo>
                  <a:pt x="469200" y="107683"/>
                </a:lnTo>
                <a:lnTo>
                  <a:pt x="473704" y="106096"/>
                </a:lnTo>
                <a:lnTo>
                  <a:pt x="478473" y="105039"/>
                </a:lnTo>
                <a:lnTo>
                  <a:pt x="482977" y="104246"/>
                </a:lnTo>
                <a:lnTo>
                  <a:pt x="488011" y="103452"/>
                </a:lnTo>
                <a:lnTo>
                  <a:pt x="492780" y="103188"/>
                </a:lnTo>
                <a:close/>
                <a:moveTo>
                  <a:pt x="1736196" y="84138"/>
                </a:moveTo>
                <a:lnTo>
                  <a:pt x="1741224" y="84138"/>
                </a:lnTo>
                <a:lnTo>
                  <a:pt x="1741224" y="88916"/>
                </a:lnTo>
                <a:lnTo>
                  <a:pt x="1741488" y="94491"/>
                </a:lnTo>
                <a:lnTo>
                  <a:pt x="1741224" y="102189"/>
                </a:lnTo>
                <a:lnTo>
                  <a:pt x="1740959" y="111481"/>
                </a:lnTo>
                <a:lnTo>
                  <a:pt x="1740430" y="122099"/>
                </a:lnTo>
                <a:lnTo>
                  <a:pt x="1739107" y="134310"/>
                </a:lnTo>
                <a:lnTo>
                  <a:pt x="1737255" y="147053"/>
                </a:lnTo>
                <a:lnTo>
                  <a:pt x="1734609" y="160857"/>
                </a:lnTo>
                <a:lnTo>
                  <a:pt x="1733021" y="167759"/>
                </a:lnTo>
                <a:lnTo>
                  <a:pt x="1731169" y="175192"/>
                </a:lnTo>
                <a:lnTo>
                  <a:pt x="1729053" y="182359"/>
                </a:lnTo>
                <a:lnTo>
                  <a:pt x="1726671" y="189527"/>
                </a:lnTo>
                <a:lnTo>
                  <a:pt x="1724290" y="197225"/>
                </a:lnTo>
                <a:lnTo>
                  <a:pt x="1721380" y="204393"/>
                </a:lnTo>
                <a:lnTo>
                  <a:pt x="1718205" y="211560"/>
                </a:lnTo>
                <a:lnTo>
                  <a:pt x="1714501" y="218993"/>
                </a:lnTo>
                <a:lnTo>
                  <a:pt x="1710796" y="226161"/>
                </a:lnTo>
                <a:lnTo>
                  <a:pt x="1706828" y="233063"/>
                </a:lnTo>
                <a:lnTo>
                  <a:pt x="1702330" y="239965"/>
                </a:lnTo>
                <a:lnTo>
                  <a:pt x="1697303" y="246601"/>
                </a:lnTo>
                <a:lnTo>
                  <a:pt x="1692011" y="253503"/>
                </a:lnTo>
                <a:lnTo>
                  <a:pt x="1686190" y="259874"/>
                </a:lnTo>
                <a:lnTo>
                  <a:pt x="1680634" y="265449"/>
                </a:lnTo>
                <a:lnTo>
                  <a:pt x="1674284" y="271289"/>
                </a:lnTo>
                <a:lnTo>
                  <a:pt x="1667934" y="276598"/>
                </a:lnTo>
                <a:lnTo>
                  <a:pt x="1661055" y="281642"/>
                </a:lnTo>
                <a:lnTo>
                  <a:pt x="1654175" y="285890"/>
                </a:lnTo>
                <a:lnTo>
                  <a:pt x="1647296" y="290137"/>
                </a:lnTo>
                <a:lnTo>
                  <a:pt x="1640417" y="294119"/>
                </a:lnTo>
                <a:lnTo>
                  <a:pt x="1633009" y="297836"/>
                </a:lnTo>
                <a:lnTo>
                  <a:pt x="1625865" y="301021"/>
                </a:lnTo>
                <a:lnTo>
                  <a:pt x="1618986" y="303941"/>
                </a:lnTo>
                <a:lnTo>
                  <a:pt x="1611842" y="306330"/>
                </a:lnTo>
                <a:lnTo>
                  <a:pt x="1604434" y="308985"/>
                </a:lnTo>
                <a:lnTo>
                  <a:pt x="1597554" y="311374"/>
                </a:lnTo>
                <a:lnTo>
                  <a:pt x="1590675" y="313232"/>
                </a:lnTo>
                <a:lnTo>
                  <a:pt x="1577182" y="316683"/>
                </a:lnTo>
                <a:lnTo>
                  <a:pt x="1564217" y="318807"/>
                </a:lnTo>
                <a:lnTo>
                  <a:pt x="1552575" y="320931"/>
                </a:lnTo>
                <a:lnTo>
                  <a:pt x="1541727" y="321993"/>
                </a:lnTo>
                <a:lnTo>
                  <a:pt x="1532467" y="323054"/>
                </a:lnTo>
                <a:lnTo>
                  <a:pt x="1525058" y="323585"/>
                </a:lnTo>
                <a:lnTo>
                  <a:pt x="1519238" y="323585"/>
                </a:lnTo>
                <a:lnTo>
                  <a:pt x="1514740" y="323851"/>
                </a:lnTo>
                <a:lnTo>
                  <a:pt x="1514475" y="318807"/>
                </a:lnTo>
                <a:lnTo>
                  <a:pt x="1514475" y="313232"/>
                </a:lnTo>
                <a:lnTo>
                  <a:pt x="1514475" y="305534"/>
                </a:lnTo>
                <a:lnTo>
                  <a:pt x="1514740" y="296243"/>
                </a:lnTo>
                <a:lnTo>
                  <a:pt x="1515269" y="285624"/>
                </a:lnTo>
                <a:lnTo>
                  <a:pt x="1516592" y="273678"/>
                </a:lnTo>
                <a:lnTo>
                  <a:pt x="1518444" y="260671"/>
                </a:lnTo>
                <a:lnTo>
                  <a:pt x="1521090" y="247132"/>
                </a:lnTo>
                <a:lnTo>
                  <a:pt x="1522413" y="239965"/>
                </a:lnTo>
                <a:lnTo>
                  <a:pt x="1524529" y="232797"/>
                </a:lnTo>
                <a:lnTo>
                  <a:pt x="1526381" y="225630"/>
                </a:lnTo>
                <a:lnTo>
                  <a:pt x="1528763" y="217931"/>
                </a:lnTo>
                <a:lnTo>
                  <a:pt x="1531408" y="210764"/>
                </a:lnTo>
                <a:lnTo>
                  <a:pt x="1534319" y="203596"/>
                </a:lnTo>
                <a:lnTo>
                  <a:pt x="1537494" y="195898"/>
                </a:lnTo>
                <a:lnTo>
                  <a:pt x="1540934" y="188730"/>
                </a:lnTo>
                <a:lnTo>
                  <a:pt x="1544638" y="181828"/>
                </a:lnTo>
                <a:lnTo>
                  <a:pt x="1548606" y="174395"/>
                </a:lnTo>
                <a:lnTo>
                  <a:pt x="1553369" y="167493"/>
                </a:lnTo>
                <a:lnTo>
                  <a:pt x="1558396" y="160857"/>
                </a:lnTo>
                <a:lnTo>
                  <a:pt x="1563423" y="154486"/>
                </a:lnTo>
                <a:lnTo>
                  <a:pt x="1568979" y="148114"/>
                </a:lnTo>
                <a:lnTo>
                  <a:pt x="1575065" y="142009"/>
                </a:lnTo>
                <a:lnTo>
                  <a:pt x="1581415" y="136434"/>
                </a:lnTo>
                <a:lnTo>
                  <a:pt x="1587765" y="131390"/>
                </a:lnTo>
                <a:lnTo>
                  <a:pt x="1594379" y="126346"/>
                </a:lnTo>
                <a:lnTo>
                  <a:pt x="1601259" y="121834"/>
                </a:lnTo>
                <a:lnTo>
                  <a:pt x="1608402" y="117586"/>
                </a:lnTo>
                <a:lnTo>
                  <a:pt x="1615282" y="113604"/>
                </a:lnTo>
                <a:lnTo>
                  <a:pt x="1622425" y="110153"/>
                </a:lnTo>
                <a:lnTo>
                  <a:pt x="1629569" y="106968"/>
                </a:lnTo>
                <a:lnTo>
                  <a:pt x="1636713" y="103782"/>
                </a:lnTo>
                <a:lnTo>
                  <a:pt x="1643857" y="101127"/>
                </a:lnTo>
                <a:lnTo>
                  <a:pt x="1651000" y="98738"/>
                </a:lnTo>
                <a:lnTo>
                  <a:pt x="1657880" y="96615"/>
                </a:lnTo>
                <a:lnTo>
                  <a:pt x="1665023" y="94491"/>
                </a:lnTo>
                <a:lnTo>
                  <a:pt x="1678517" y="91305"/>
                </a:lnTo>
                <a:lnTo>
                  <a:pt x="1691217" y="88651"/>
                </a:lnTo>
                <a:lnTo>
                  <a:pt x="1703123" y="87058"/>
                </a:lnTo>
                <a:lnTo>
                  <a:pt x="1713707" y="85465"/>
                </a:lnTo>
                <a:lnTo>
                  <a:pt x="1722967" y="84669"/>
                </a:lnTo>
                <a:lnTo>
                  <a:pt x="1730640" y="84403"/>
                </a:lnTo>
                <a:lnTo>
                  <a:pt x="1736196" y="84138"/>
                </a:lnTo>
                <a:close/>
                <a:moveTo>
                  <a:pt x="1213909" y="0"/>
                </a:moveTo>
                <a:lnTo>
                  <a:pt x="1218671" y="528"/>
                </a:lnTo>
                <a:lnTo>
                  <a:pt x="1223698" y="793"/>
                </a:lnTo>
                <a:lnTo>
                  <a:pt x="1228196" y="1321"/>
                </a:lnTo>
                <a:lnTo>
                  <a:pt x="1233223" y="2114"/>
                </a:lnTo>
                <a:lnTo>
                  <a:pt x="1237721" y="3171"/>
                </a:lnTo>
                <a:lnTo>
                  <a:pt x="1242219" y="4492"/>
                </a:lnTo>
                <a:lnTo>
                  <a:pt x="1246717" y="5813"/>
                </a:lnTo>
                <a:lnTo>
                  <a:pt x="1251215" y="7663"/>
                </a:lnTo>
                <a:lnTo>
                  <a:pt x="1255448" y="9777"/>
                </a:lnTo>
                <a:lnTo>
                  <a:pt x="1259417" y="11626"/>
                </a:lnTo>
                <a:lnTo>
                  <a:pt x="1263651" y="14005"/>
                </a:lnTo>
                <a:lnTo>
                  <a:pt x="1267355" y="16647"/>
                </a:lnTo>
                <a:lnTo>
                  <a:pt x="1271059" y="19289"/>
                </a:lnTo>
                <a:lnTo>
                  <a:pt x="1274763" y="21932"/>
                </a:lnTo>
                <a:lnTo>
                  <a:pt x="1278203" y="25367"/>
                </a:lnTo>
                <a:lnTo>
                  <a:pt x="1281642" y="28538"/>
                </a:lnTo>
                <a:lnTo>
                  <a:pt x="1285082" y="31708"/>
                </a:lnTo>
                <a:lnTo>
                  <a:pt x="1287728" y="35144"/>
                </a:lnTo>
                <a:lnTo>
                  <a:pt x="1290638" y="38843"/>
                </a:lnTo>
                <a:lnTo>
                  <a:pt x="1293284" y="42542"/>
                </a:lnTo>
                <a:lnTo>
                  <a:pt x="1295930" y="46242"/>
                </a:lnTo>
                <a:lnTo>
                  <a:pt x="1298311" y="50469"/>
                </a:lnTo>
                <a:lnTo>
                  <a:pt x="1300163" y="54697"/>
                </a:lnTo>
                <a:lnTo>
                  <a:pt x="1302280" y="58661"/>
                </a:lnTo>
                <a:lnTo>
                  <a:pt x="1304132" y="63153"/>
                </a:lnTo>
                <a:lnTo>
                  <a:pt x="1305455" y="67645"/>
                </a:lnTo>
                <a:lnTo>
                  <a:pt x="1307042" y="72401"/>
                </a:lnTo>
                <a:lnTo>
                  <a:pt x="1307836" y="76893"/>
                </a:lnTo>
                <a:lnTo>
                  <a:pt x="1308630" y="81649"/>
                </a:lnTo>
                <a:lnTo>
                  <a:pt x="1309159" y="86406"/>
                </a:lnTo>
                <a:lnTo>
                  <a:pt x="1309688" y="91162"/>
                </a:lnTo>
                <a:lnTo>
                  <a:pt x="1309688" y="95918"/>
                </a:lnTo>
                <a:lnTo>
                  <a:pt x="1309688" y="404813"/>
                </a:lnTo>
                <a:lnTo>
                  <a:pt x="1303338" y="404020"/>
                </a:lnTo>
                <a:lnTo>
                  <a:pt x="1297253" y="403492"/>
                </a:lnTo>
                <a:lnTo>
                  <a:pt x="1290638" y="402699"/>
                </a:lnTo>
                <a:lnTo>
                  <a:pt x="1284288" y="402699"/>
                </a:lnTo>
                <a:lnTo>
                  <a:pt x="1117600" y="402699"/>
                </a:lnTo>
                <a:lnTo>
                  <a:pt x="1117600" y="95918"/>
                </a:lnTo>
                <a:lnTo>
                  <a:pt x="1117865" y="91162"/>
                </a:lnTo>
                <a:lnTo>
                  <a:pt x="1118129" y="86406"/>
                </a:lnTo>
                <a:lnTo>
                  <a:pt x="1118658" y="81649"/>
                </a:lnTo>
                <a:lnTo>
                  <a:pt x="1119717" y="76893"/>
                </a:lnTo>
                <a:lnTo>
                  <a:pt x="1120775" y="72401"/>
                </a:lnTo>
                <a:lnTo>
                  <a:pt x="1121833" y="67645"/>
                </a:lnTo>
                <a:lnTo>
                  <a:pt x="1123686" y="63153"/>
                </a:lnTo>
                <a:lnTo>
                  <a:pt x="1125008" y="58661"/>
                </a:lnTo>
                <a:lnTo>
                  <a:pt x="1127125" y="54697"/>
                </a:lnTo>
                <a:lnTo>
                  <a:pt x="1129242" y="50469"/>
                </a:lnTo>
                <a:lnTo>
                  <a:pt x="1131623" y="46242"/>
                </a:lnTo>
                <a:lnTo>
                  <a:pt x="1134004" y="42542"/>
                </a:lnTo>
                <a:lnTo>
                  <a:pt x="1136650" y="38843"/>
                </a:lnTo>
                <a:lnTo>
                  <a:pt x="1139561" y="35144"/>
                </a:lnTo>
                <a:lnTo>
                  <a:pt x="1142736" y="31708"/>
                </a:lnTo>
                <a:lnTo>
                  <a:pt x="1145911" y="28538"/>
                </a:lnTo>
                <a:lnTo>
                  <a:pt x="1149086" y="25367"/>
                </a:lnTo>
                <a:lnTo>
                  <a:pt x="1152525" y="21932"/>
                </a:lnTo>
                <a:lnTo>
                  <a:pt x="1156229" y="19289"/>
                </a:lnTo>
                <a:lnTo>
                  <a:pt x="1160198" y="16647"/>
                </a:lnTo>
                <a:lnTo>
                  <a:pt x="1163902" y="14005"/>
                </a:lnTo>
                <a:lnTo>
                  <a:pt x="1167871" y="11626"/>
                </a:lnTo>
                <a:lnTo>
                  <a:pt x="1172369" y="9777"/>
                </a:lnTo>
                <a:lnTo>
                  <a:pt x="1176338" y="7663"/>
                </a:lnTo>
                <a:lnTo>
                  <a:pt x="1180571" y="5813"/>
                </a:lnTo>
                <a:lnTo>
                  <a:pt x="1185334" y="4492"/>
                </a:lnTo>
                <a:lnTo>
                  <a:pt x="1189832" y="3171"/>
                </a:lnTo>
                <a:lnTo>
                  <a:pt x="1194594" y="2114"/>
                </a:lnTo>
                <a:lnTo>
                  <a:pt x="1199092" y="1321"/>
                </a:lnTo>
                <a:lnTo>
                  <a:pt x="1204119" y="793"/>
                </a:lnTo>
                <a:lnTo>
                  <a:pt x="1208882" y="528"/>
                </a:lnTo>
                <a:lnTo>
                  <a:pt x="1213909" y="0"/>
                </a:lnTo>
                <a:close/>
                <a:moveTo>
                  <a:pt x="975519" y="0"/>
                </a:moveTo>
                <a:lnTo>
                  <a:pt x="980546" y="529"/>
                </a:lnTo>
                <a:lnTo>
                  <a:pt x="985573" y="794"/>
                </a:lnTo>
                <a:lnTo>
                  <a:pt x="990071" y="1323"/>
                </a:lnTo>
                <a:lnTo>
                  <a:pt x="995098" y="2118"/>
                </a:lnTo>
                <a:lnTo>
                  <a:pt x="999596" y="3177"/>
                </a:lnTo>
                <a:lnTo>
                  <a:pt x="1004094" y="4500"/>
                </a:lnTo>
                <a:lnTo>
                  <a:pt x="1008592" y="5824"/>
                </a:lnTo>
                <a:lnTo>
                  <a:pt x="1012825" y="7677"/>
                </a:lnTo>
                <a:lnTo>
                  <a:pt x="1017323" y="9795"/>
                </a:lnTo>
                <a:lnTo>
                  <a:pt x="1021292" y="11648"/>
                </a:lnTo>
                <a:lnTo>
                  <a:pt x="1025261" y="14030"/>
                </a:lnTo>
                <a:lnTo>
                  <a:pt x="1029230" y="16678"/>
                </a:lnTo>
                <a:lnTo>
                  <a:pt x="1032934" y="19325"/>
                </a:lnTo>
                <a:lnTo>
                  <a:pt x="1036638" y="21972"/>
                </a:lnTo>
                <a:lnTo>
                  <a:pt x="1040078" y="25413"/>
                </a:lnTo>
                <a:lnTo>
                  <a:pt x="1043517" y="28590"/>
                </a:lnTo>
                <a:lnTo>
                  <a:pt x="1046692" y="31767"/>
                </a:lnTo>
                <a:lnTo>
                  <a:pt x="1049603" y="35208"/>
                </a:lnTo>
                <a:lnTo>
                  <a:pt x="1052513" y="38914"/>
                </a:lnTo>
                <a:lnTo>
                  <a:pt x="1055159" y="42621"/>
                </a:lnTo>
                <a:lnTo>
                  <a:pt x="1057805" y="46327"/>
                </a:lnTo>
                <a:lnTo>
                  <a:pt x="1059921" y="50562"/>
                </a:lnTo>
                <a:lnTo>
                  <a:pt x="1062038" y="54798"/>
                </a:lnTo>
                <a:lnTo>
                  <a:pt x="1064155" y="58769"/>
                </a:lnTo>
                <a:lnTo>
                  <a:pt x="1065742" y="63269"/>
                </a:lnTo>
                <a:lnTo>
                  <a:pt x="1067330" y="67769"/>
                </a:lnTo>
                <a:lnTo>
                  <a:pt x="1068653" y="72534"/>
                </a:lnTo>
                <a:lnTo>
                  <a:pt x="1069446" y="77035"/>
                </a:lnTo>
                <a:lnTo>
                  <a:pt x="1070505" y="81800"/>
                </a:lnTo>
                <a:lnTo>
                  <a:pt x="1071034" y="86565"/>
                </a:lnTo>
                <a:lnTo>
                  <a:pt x="1071563" y="91330"/>
                </a:lnTo>
                <a:lnTo>
                  <a:pt x="1071563" y="96095"/>
                </a:lnTo>
                <a:lnTo>
                  <a:pt x="1071563" y="404499"/>
                </a:lnTo>
                <a:lnTo>
                  <a:pt x="1065742" y="405028"/>
                </a:lnTo>
                <a:lnTo>
                  <a:pt x="1060451" y="405823"/>
                </a:lnTo>
                <a:lnTo>
                  <a:pt x="1054894" y="406617"/>
                </a:lnTo>
                <a:lnTo>
                  <a:pt x="1049338" y="407940"/>
                </a:lnTo>
                <a:lnTo>
                  <a:pt x="1043782" y="408999"/>
                </a:lnTo>
                <a:lnTo>
                  <a:pt x="1038490" y="410588"/>
                </a:lnTo>
                <a:lnTo>
                  <a:pt x="1033198" y="412176"/>
                </a:lnTo>
                <a:lnTo>
                  <a:pt x="1027907" y="414029"/>
                </a:lnTo>
                <a:lnTo>
                  <a:pt x="1017588" y="418000"/>
                </a:lnTo>
                <a:lnTo>
                  <a:pt x="1007798" y="422500"/>
                </a:lnTo>
                <a:lnTo>
                  <a:pt x="998273" y="427795"/>
                </a:lnTo>
                <a:lnTo>
                  <a:pt x="989013" y="433619"/>
                </a:lnTo>
                <a:lnTo>
                  <a:pt x="980017" y="439707"/>
                </a:lnTo>
                <a:lnTo>
                  <a:pt x="971550" y="446590"/>
                </a:lnTo>
                <a:lnTo>
                  <a:pt x="963877" y="453738"/>
                </a:lnTo>
                <a:lnTo>
                  <a:pt x="956204" y="461680"/>
                </a:lnTo>
                <a:lnTo>
                  <a:pt x="949060" y="469622"/>
                </a:lnTo>
                <a:lnTo>
                  <a:pt x="942446" y="478357"/>
                </a:lnTo>
                <a:lnTo>
                  <a:pt x="936360" y="487358"/>
                </a:lnTo>
                <a:lnTo>
                  <a:pt x="930804" y="496888"/>
                </a:lnTo>
                <a:lnTo>
                  <a:pt x="925248" y="493447"/>
                </a:lnTo>
                <a:lnTo>
                  <a:pt x="919956" y="490005"/>
                </a:lnTo>
                <a:lnTo>
                  <a:pt x="914929" y="486299"/>
                </a:lnTo>
                <a:lnTo>
                  <a:pt x="910167" y="481799"/>
                </a:lnTo>
                <a:lnTo>
                  <a:pt x="905404" y="477299"/>
                </a:lnTo>
                <a:lnTo>
                  <a:pt x="901435" y="472533"/>
                </a:lnTo>
                <a:lnTo>
                  <a:pt x="897202" y="467504"/>
                </a:lnTo>
                <a:lnTo>
                  <a:pt x="893762" y="462209"/>
                </a:lnTo>
                <a:lnTo>
                  <a:pt x="890587" y="456385"/>
                </a:lnTo>
                <a:lnTo>
                  <a:pt x="887677" y="450561"/>
                </a:lnTo>
                <a:lnTo>
                  <a:pt x="885296" y="444472"/>
                </a:lnTo>
                <a:lnTo>
                  <a:pt x="883179" y="438648"/>
                </a:lnTo>
                <a:lnTo>
                  <a:pt x="881592" y="431766"/>
                </a:lnTo>
                <a:lnTo>
                  <a:pt x="880533" y="425412"/>
                </a:lnTo>
                <a:lnTo>
                  <a:pt x="879739" y="418529"/>
                </a:lnTo>
                <a:lnTo>
                  <a:pt x="879475" y="411911"/>
                </a:lnTo>
                <a:lnTo>
                  <a:pt x="879475" y="96095"/>
                </a:lnTo>
                <a:lnTo>
                  <a:pt x="879739" y="91330"/>
                </a:lnTo>
                <a:lnTo>
                  <a:pt x="880004" y="86565"/>
                </a:lnTo>
                <a:lnTo>
                  <a:pt x="880533" y="81800"/>
                </a:lnTo>
                <a:lnTo>
                  <a:pt x="881327" y="77035"/>
                </a:lnTo>
                <a:lnTo>
                  <a:pt x="882650" y="72534"/>
                </a:lnTo>
                <a:lnTo>
                  <a:pt x="883708" y="67769"/>
                </a:lnTo>
                <a:lnTo>
                  <a:pt x="885560" y="63269"/>
                </a:lnTo>
                <a:lnTo>
                  <a:pt x="887148" y="58769"/>
                </a:lnTo>
                <a:lnTo>
                  <a:pt x="889000" y="54798"/>
                </a:lnTo>
                <a:lnTo>
                  <a:pt x="891381" y="50562"/>
                </a:lnTo>
                <a:lnTo>
                  <a:pt x="893498" y="46327"/>
                </a:lnTo>
                <a:lnTo>
                  <a:pt x="895879" y="42621"/>
                </a:lnTo>
                <a:lnTo>
                  <a:pt x="898790" y="38914"/>
                </a:lnTo>
                <a:lnTo>
                  <a:pt x="901435" y="35208"/>
                </a:lnTo>
                <a:lnTo>
                  <a:pt x="904610" y="31767"/>
                </a:lnTo>
                <a:lnTo>
                  <a:pt x="907785" y="28590"/>
                </a:lnTo>
                <a:lnTo>
                  <a:pt x="910960" y="25413"/>
                </a:lnTo>
                <a:lnTo>
                  <a:pt x="914400" y="21972"/>
                </a:lnTo>
                <a:lnTo>
                  <a:pt x="918104" y="19325"/>
                </a:lnTo>
                <a:lnTo>
                  <a:pt x="921808" y="16678"/>
                </a:lnTo>
                <a:lnTo>
                  <a:pt x="926042" y="14030"/>
                </a:lnTo>
                <a:lnTo>
                  <a:pt x="929746" y="11648"/>
                </a:lnTo>
                <a:lnTo>
                  <a:pt x="933979" y="9795"/>
                </a:lnTo>
                <a:lnTo>
                  <a:pt x="937948" y="7677"/>
                </a:lnTo>
                <a:lnTo>
                  <a:pt x="942710" y="5824"/>
                </a:lnTo>
                <a:lnTo>
                  <a:pt x="946944" y="4500"/>
                </a:lnTo>
                <a:lnTo>
                  <a:pt x="951706" y="3177"/>
                </a:lnTo>
                <a:lnTo>
                  <a:pt x="956204" y="2118"/>
                </a:lnTo>
                <a:lnTo>
                  <a:pt x="960967" y="1323"/>
                </a:lnTo>
                <a:lnTo>
                  <a:pt x="965730" y="794"/>
                </a:lnTo>
                <a:lnTo>
                  <a:pt x="970757" y="529"/>
                </a:lnTo>
                <a:lnTo>
                  <a:pt x="975519" y="0"/>
                </a:lnTo>
                <a:close/>
                <a:moveTo>
                  <a:pt x="735674" y="0"/>
                </a:moveTo>
                <a:lnTo>
                  <a:pt x="740708" y="529"/>
                </a:lnTo>
                <a:lnTo>
                  <a:pt x="745478" y="794"/>
                </a:lnTo>
                <a:lnTo>
                  <a:pt x="750512" y="1323"/>
                </a:lnTo>
                <a:lnTo>
                  <a:pt x="755016" y="2118"/>
                </a:lnTo>
                <a:lnTo>
                  <a:pt x="759785" y="3177"/>
                </a:lnTo>
                <a:lnTo>
                  <a:pt x="764289" y="4500"/>
                </a:lnTo>
                <a:lnTo>
                  <a:pt x="768793" y="5824"/>
                </a:lnTo>
                <a:lnTo>
                  <a:pt x="773032" y="7677"/>
                </a:lnTo>
                <a:lnTo>
                  <a:pt x="777271" y="9795"/>
                </a:lnTo>
                <a:lnTo>
                  <a:pt x="781511" y="11648"/>
                </a:lnTo>
                <a:lnTo>
                  <a:pt x="785485" y="14030"/>
                </a:lnTo>
                <a:lnTo>
                  <a:pt x="789459" y="16677"/>
                </a:lnTo>
                <a:lnTo>
                  <a:pt x="793433" y="19325"/>
                </a:lnTo>
                <a:lnTo>
                  <a:pt x="796878" y="21972"/>
                </a:lnTo>
                <a:lnTo>
                  <a:pt x="800322" y="25413"/>
                </a:lnTo>
                <a:lnTo>
                  <a:pt x="803766" y="28590"/>
                </a:lnTo>
                <a:lnTo>
                  <a:pt x="806946" y="31766"/>
                </a:lnTo>
                <a:lnTo>
                  <a:pt x="809860" y="35208"/>
                </a:lnTo>
                <a:lnTo>
                  <a:pt x="812775" y="38914"/>
                </a:lnTo>
                <a:lnTo>
                  <a:pt x="815424" y="42620"/>
                </a:lnTo>
                <a:lnTo>
                  <a:pt x="817809" y="46326"/>
                </a:lnTo>
                <a:lnTo>
                  <a:pt x="820193" y="50562"/>
                </a:lnTo>
                <a:lnTo>
                  <a:pt x="822313" y="54797"/>
                </a:lnTo>
                <a:lnTo>
                  <a:pt x="824167" y="58768"/>
                </a:lnTo>
                <a:lnTo>
                  <a:pt x="826022" y="63268"/>
                </a:lnTo>
                <a:lnTo>
                  <a:pt x="827347" y="67769"/>
                </a:lnTo>
                <a:lnTo>
                  <a:pt x="828936" y="72533"/>
                </a:lnTo>
                <a:lnTo>
                  <a:pt x="829731" y="77034"/>
                </a:lnTo>
                <a:lnTo>
                  <a:pt x="830526" y="81799"/>
                </a:lnTo>
                <a:lnTo>
                  <a:pt x="831586" y="86564"/>
                </a:lnTo>
                <a:lnTo>
                  <a:pt x="831851" y="91329"/>
                </a:lnTo>
                <a:lnTo>
                  <a:pt x="831851" y="96094"/>
                </a:lnTo>
                <a:lnTo>
                  <a:pt x="831851" y="411906"/>
                </a:lnTo>
                <a:lnTo>
                  <a:pt x="831851" y="416936"/>
                </a:lnTo>
                <a:lnTo>
                  <a:pt x="831586" y="421701"/>
                </a:lnTo>
                <a:lnTo>
                  <a:pt x="830526" y="426466"/>
                </a:lnTo>
                <a:lnTo>
                  <a:pt x="829731" y="431231"/>
                </a:lnTo>
                <a:lnTo>
                  <a:pt x="828936" y="435996"/>
                </a:lnTo>
                <a:lnTo>
                  <a:pt x="827347" y="440231"/>
                </a:lnTo>
                <a:lnTo>
                  <a:pt x="826022" y="444996"/>
                </a:lnTo>
                <a:lnTo>
                  <a:pt x="824167" y="449232"/>
                </a:lnTo>
                <a:lnTo>
                  <a:pt x="822313" y="453468"/>
                </a:lnTo>
                <a:lnTo>
                  <a:pt x="820193" y="457703"/>
                </a:lnTo>
                <a:lnTo>
                  <a:pt x="817809" y="461674"/>
                </a:lnTo>
                <a:lnTo>
                  <a:pt x="815424" y="465380"/>
                </a:lnTo>
                <a:lnTo>
                  <a:pt x="812775" y="469086"/>
                </a:lnTo>
                <a:lnTo>
                  <a:pt x="809860" y="473057"/>
                </a:lnTo>
                <a:lnTo>
                  <a:pt x="806946" y="476498"/>
                </a:lnTo>
                <a:lnTo>
                  <a:pt x="803766" y="479940"/>
                </a:lnTo>
                <a:lnTo>
                  <a:pt x="800322" y="483116"/>
                </a:lnTo>
                <a:lnTo>
                  <a:pt x="796878" y="486028"/>
                </a:lnTo>
                <a:lnTo>
                  <a:pt x="793433" y="488940"/>
                </a:lnTo>
                <a:lnTo>
                  <a:pt x="789459" y="491323"/>
                </a:lnTo>
                <a:lnTo>
                  <a:pt x="785485" y="493970"/>
                </a:lnTo>
                <a:lnTo>
                  <a:pt x="781511" y="496352"/>
                </a:lnTo>
                <a:lnTo>
                  <a:pt x="777271" y="498470"/>
                </a:lnTo>
                <a:lnTo>
                  <a:pt x="773032" y="500323"/>
                </a:lnTo>
                <a:lnTo>
                  <a:pt x="768793" y="502176"/>
                </a:lnTo>
                <a:lnTo>
                  <a:pt x="764289" y="503500"/>
                </a:lnTo>
                <a:lnTo>
                  <a:pt x="759785" y="504823"/>
                </a:lnTo>
                <a:lnTo>
                  <a:pt x="755016" y="505882"/>
                </a:lnTo>
                <a:lnTo>
                  <a:pt x="750512" y="506677"/>
                </a:lnTo>
                <a:lnTo>
                  <a:pt x="745478" y="507471"/>
                </a:lnTo>
                <a:lnTo>
                  <a:pt x="740708" y="508000"/>
                </a:lnTo>
                <a:lnTo>
                  <a:pt x="735674" y="508000"/>
                </a:lnTo>
                <a:lnTo>
                  <a:pt x="730905" y="508000"/>
                </a:lnTo>
                <a:lnTo>
                  <a:pt x="725871" y="507471"/>
                </a:lnTo>
                <a:lnTo>
                  <a:pt x="721367" y="506677"/>
                </a:lnTo>
                <a:lnTo>
                  <a:pt x="716333" y="505882"/>
                </a:lnTo>
                <a:lnTo>
                  <a:pt x="711564" y="504823"/>
                </a:lnTo>
                <a:lnTo>
                  <a:pt x="707060" y="503500"/>
                </a:lnTo>
                <a:lnTo>
                  <a:pt x="702821" y="502176"/>
                </a:lnTo>
                <a:lnTo>
                  <a:pt x="698317" y="500323"/>
                </a:lnTo>
                <a:lnTo>
                  <a:pt x="694077" y="498470"/>
                </a:lnTo>
                <a:lnTo>
                  <a:pt x="690103" y="496352"/>
                </a:lnTo>
                <a:lnTo>
                  <a:pt x="685864" y="493970"/>
                </a:lnTo>
                <a:lnTo>
                  <a:pt x="681890" y="491323"/>
                </a:lnTo>
                <a:lnTo>
                  <a:pt x="678180" y="488940"/>
                </a:lnTo>
                <a:lnTo>
                  <a:pt x="674736" y="486028"/>
                </a:lnTo>
                <a:lnTo>
                  <a:pt x="671292" y="483116"/>
                </a:lnTo>
                <a:lnTo>
                  <a:pt x="667583" y="479940"/>
                </a:lnTo>
                <a:lnTo>
                  <a:pt x="664403" y="476498"/>
                </a:lnTo>
                <a:lnTo>
                  <a:pt x="661754" y="473057"/>
                </a:lnTo>
                <a:lnTo>
                  <a:pt x="658839" y="469086"/>
                </a:lnTo>
                <a:lnTo>
                  <a:pt x="655925" y="465380"/>
                </a:lnTo>
                <a:lnTo>
                  <a:pt x="653540" y="461674"/>
                </a:lnTo>
                <a:lnTo>
                  <a:pt x="651156" y="457703"/>
                </a:lnTo>
                <a:lnTo>
                  <a:pt x="648771" y="453468"/>
                </a:lnTo>
                <a:lnTo>
                  <a:pt x="647181" y="449232"/>
                </a:lnTo>
                <a:lnTo>
                  <a:pt x="645327" y="444996"/>
                </a:lnTo>
                <a:lnTo>
                  <a:pt x="643737" y="440231"/>
                </a:lnTo>
                <a:lnTo>
                  <a:pt x="642412" y="435996"/>
                </a:lnTo>
                <a:lnTo>
                  <a:pt x="641353" y="431231"/>
                </a:lnTo>
                <a:lnTo>
                  <a:pt x="640558" y="426466"/>
                </a:lnTo>
                <a:lnTo>
                  <a:pt x="640028" y="421701"/>
                </a:lnTo>
                <a:lnTo>
                  <a:pt x="639763" y="416936"/>
                </a:lnTo>
                <a:lnTo>
                  <a:pt x="639763" y="411906"/>
                </a:lnTo>
                <a:lnTo>
                  <a:pt x="639763" y="198805"/>
                </a:lnTo>
                <a:lnTo>
                  <a:pt x="639763" y="96094"/>
                </a:lnTo>
                <a:lnTo>
                  <a:pt x="639763" y="91329"/>
                </a:lnTo>
                <a:lnTo>
                  <a:pt x="640028" y="86564"/>
                </a:lnTo>
                <a:lnTo>
                  <a:pt x="640558" y="81799"/>
                </a:lnTo>
                <a:lnTo>
                  <a:pt x="641353" y="77034"/>
                </a:lnTo>
                <a:lnTo>
                  <a:pt x="642412" y="72533"/>
                </a:lnTo>
                <a:lnTo>
                  <a:pt x="643737" y="67769"/>
                </a:lnTo>
                <a:lnTo>
                  <a:pt x="645327" y="63268"/>
                </a:lnTo>
                <a:lnTo>
                  <a:pt x="647181" y="58768"/>
                </a:lnTo>
                <a:lnTo>
                  <a:pt x="648771" y="54797"/>
                </a:lnTo>
                <a:lnTo>
                  <a:pt x="651156" y="50562"/>
                </a:lnTo>
                <a:lnTo>
                  <a:pt x="653540" y="46326"/>
                </a:lnTo>
                <a:lnTo>
                  <a:pt x="655925" y="42620"/>
                </a:lnTo>
                <a:lnTo>
                  <a:pt x="658839" y="38914"/>
                </a:lnTo>
                <a:lnTo>
                  <a:pt x="661754" y="35208"/>
                </a:lnTo>
                <a:lnTo>
                  <a:pt x="664403" y="31766"/>
                </a:lnTo>
                <a:lnTo>
                  <a:pt x="667583" y="28590"/>
                </a:lnTo>
                <a:lnTo>
                  <a:pt x="671292" y="25413"/>
                </a:lnTo>
                <a:lnTo>
                  <a:pt x="674736" y="21972"/>
                </a:lnTo>
                <a:lnTo>
                  <a:pt x="678180" y="19325"/>
                </a:lnTo>
                <a:lnTo>
                  <a:pt x="681890" y="16677"/>
                </a:lnTo>
                <a:lnTo>
                  <a:pt x="685864" y="14030"/>
                </a:lnTo>
                <a:lnTo>
                  <a:pt x="690103" y="11648"/>
                </a:lnTo>
                <a:lnTo>
                  <a:pt x="694077" y="9795"/>
                </a:lnTo>
                <a:lnTo>
                  <a:pt x="698317" y="7677"/>
                </a:lnTo>
                <a:lnTo>
                  <a:pt x="702821" y="5824"/>
                </a:lnTo>
                <a:lnTo>
                  <a:pt x="707060" y="4500"/>
                </a:lnTo>
                <a:lnTo>
                  <a:pt x="711564" y="3177"/>
                </a:lnTo>
                <a:lnTo>
                  <a:pt x="716333" y="2118"/>
                </a:lnTo>
                <a:lnTo>
                  <a:pt x="721367" y="1323"/>
                </a:lnTo>
                <a:lnTo>
                  <a:pt x="725871" y="794"/>
                </a:lnTo>
                <a:lnTo>
                  <a:pt x="730905" y="529"/>
                </a:lnTo>
                <a:lnTo>
                  <a:pt x="735674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KSO_Shape"/>
          <p:cNvSpPr/>
          <p:nvPr/>
        </p:nvSpPr>
        <p:spPr bwMode="auto">
          <a:xfrm>
            <a:off x="2026920" y="4033520"/>
            <a:ext cx="1078230" cy="755015"/>
          </a:xfrm>
          <a:custGeom>
            <a:avLst/>
            <a:gdLst/>
            <a:ahLst/>
            <a:cxnLst/>
            <a:rect l="0" t="0" r="r" b="b"/>
            <a:pathLst>
              <a:path w="5226050" h="3657600">
                <a:moveTo>
                  <a:pt x="3327400" y="1387475"/>
                </a:moveTo>
                <a:lnTo>
                  <a:pt x="3327400" y="1631950"/>
                </a:lnTo>
                <a:lnTo>
                  <a:pt x="3092450" y="1631950"/>
                </a:lnTo>
                <a:lnTo>
                  <a:pt x="3092450" y="1622425"/>
                </a:lnTo>
                <a:lnTo>
                  <a:pt x="3327400" y="1387475"/>
                </a:lnTo>
                <a:close/>
                <a:moveTo>
                  <a:pt x="3648075" y="1212850"/>
                </a:moveTo>
                <a:lnTo>
                  <a:pt x="3886200" y="1212850"/>
                </a:lnTo>
                <a:lnTo>
                  <a:pt x="3886200" y="1631950"/>
                </a:lnTo>
                <a:lnTo>
                  <a:pt x="3648075" y="1631950"/>
                </a:lnTo>
                <a:lnTo>
                  <a:pt x="3648075" y="1212850"/>
                </a:lnTo>
                <a:close/>
                <a:moveTo>
                  <a:pt x="3498850" y="1212850"/>
                </a:moveTo>
                <a:lnTo>
                  <a:pt x="3606800" y="1212850"/>
                </a:lnTo>
                <a:lnTo>
                  <a:pt x="3606800" y="1631950"/>
                </a:lnTo>
                <a:lnTo>
                  <a:pt x="3368675" y="1631950"/>
                </a:lnTo>
                <a:lnTo>
                  <a:pt x="3368675" y="1343025"/>
                </a:lnTo>
                <a:lnTo>
                  <a:pt x="3498850" y="1212850"/>
                </a:lnTo>
                <a:close/>
                <a:moveTo>
                  <a:pt x="2470150" y="1060450"/>
                </a:moveTo>
                <a:lnTo>
                  <a:pt x="2489200" y="1060450"/>
                </a:lnTo>
                <a:lnTo>
                  <a:pt x="2511425" y="1060450"/>
                </a:lnTo>
                <a:lnTo>
                  <a:pt x="2530475" y="1066800"/>
                </a:lnTo>
                <a:lnTo>
                  <a:pt x="2549525" y="1076325"/>
                </a:lnTo>
                <a:lnTo>
                  <a:pt x="2565400" y="1089025"/>
                </a:lnTo>
                <a:lnTo>
                  <a:pt x="2578100" y="1104900"/>
                </a:lnTo>
                <a:lnTo>
                  <a:pt x="2590800" y="1123950"/>
                </a:lnTo>
                <a:lnTo>
                  <a:pt x="2597150" y="1143000"/>
                </a:lnTo>
                <a:lnTo>
                  <a:pt x="2600325" y="1165225"/>
                </a:lnTo>
                <a:lnTo>
                  <a:pt x="2597150" y="1187450"/>
                </a:lnTo>
                <a:lnTo>
                  <a:pt x="2590800" y="1206500"/>
                </a:lnTo>
                <a:lnTo>
                  <a:pt x="2581275" y="1225550"/>
                </a:lnTo>
                <a:lnTo>
                  <a:pt x="2568575" y="1241425"/>
                </a:lnTo>
                <a:lnTo>
                  <a:pt x="2552700" y="1254125"/>
                </a:lnTo>
                <a:lnTo>
                  <a:pt x="2533650" y="1266825"/>
                </a:lnTo>
                <a:lnTo>
                  <a:pt x="2514600" y="1273175"/>
                </a:lnTo>
                <a:lnTo>
                  <a:pt x="1568371" y="1588585"/>
                </a:lnTo>
                <a:lnTo>
                  <a:pt x="1470025" y="2333625"/>
                </a:lnTo>
                <a:lnTo>
                  <a:pt x="1463675" y="2362200"/>
                </a:lnTo>
                <a:lnTo>
                  <a:pt x="1457325" y="2387600"/>
                </a:lnTo>
                <a:lnTo>
                  <a:pt x="1444625" y="2409825"/>
                </a:lnTo>
                <a:lnTo>
                  <a:pt x="1441450" y="2414588"/>
                </a:lnTo>
                <a:lnTo>
                  <a:pt x="1441450" y="3508375"/>
                </a:lnTo>
                <a:lnTo>
                  <a:pt x="1438275" y="3536950"/>
                </a:lnTo>
                <a:lnTo>
                  <a:pt x="1431925" y="3565525"/>
                </a:lnTo>
                <a:lnTo>
                  <a:pt x="1416050" y="3590925"/>
                </a:lnTo>
                <a:lnTo>
                  <a:pt x="1400175" y="3613150"/>
                </a:lnTo>
                <a:lnTo>
                  <a:pt x="1377950" y="3632200"/>
                </a:lnTo>
                <a:lnTo>
                  <a:pt x="1352550" y="3644900"/>
                </a:lnTo>
                <a:lnTo>
                  <a:pt x="1323975" y="3654425"/>
                </a:lnTo>
                <a:lnTo>
                  <a:pt x="1292225" y="3657600"/>
                </a:lnTo>
                <a:lnTo>
                  <a:pt x="1263650" y="3654425"/>
                </a:lnTo>
                <a:lnTo>
                  <a:pt x="1235075" y="3644900"/>
                </a:lnTo>
                <a:lnTo>
                  <a:pt x="1209675" y="3632200"/>
                </a:lnTo>
                <a:lnTo>
                  <a:pt x="1187450" y="3613150"/>
                </a:lnTo>
                <a:lnTo>
                  <a:pt x="1168400" y="3590925"/>
                </a:lnTo>
                <a:lnTo>
                  <a:pt x="1155700" y="3565525"/>
                </a:lnTo>
                <a:lnTo>
                  <a:pt x="1146175" y="3536950"/>
                </a:lnTo>
                <a:lnTo>
                  <a:pt x="1143000" y="3508375"/>
                </a:lnTo>
                <a:lnTo>
                  <a:pt x="1143000" y="2473801"/>
                </a:lnTo>
                <a:lnTo>
                  <a:pt x="1139825" y="2473325"/>
                </a:lnTo>
                <a:lnTo>
                  <a:pt x="1031875" y="2459831"/>
                </a:lnTo>
                <a:lnTo>
                  <a:pt x="1031875" y="3508375"/>
                </a:lnTo>
                <a:lnTo>
                  <a:pt x="1028700" y="3536950"/>
                </a:lnTo>
                <a:lnTo>
                  <a:pt x="1019175" y="3565525"/>
                </a:lnTo>
                <a:lnTo>
                  <a:pt x="1006475" y="3590925"/>
                </a:lnTo>
                <a:lnTo>
                  <a:pt x="987425" y="3613150"/>
                </a:lnTo>
                <a:lnTo>
                  <a:pt x="965200" y="3632200"/>
                </a:lnTo>
                <a:lnTo>
                  <a:pt x="939800" y="3644900"/>
                </a:lnTo>
                <a:lnTo>
                  <a:pt x="911225" y="3654425"/>
                </a:lnTo>
                <a:lnTo>
                  <a:pt x="882650" y="3657600"/>
                </a:lnTo>
                <a:lnTo>
                  <a:pt x="850900" y="3654425"/>
                </a:lnTo>
                <a:lnTo>
                  <a:pt x="822325" y="3644900"/>
                </a:lnTo>
                <a:lnTo>
                  <a:pt x="796925" y="3632200"/>
                </a:lnTo>
                <a:lnTo>
                  <a:pt x="774700" y="3613150"/>
                </a:lnTo>
                <a:lnTo>
                  <a:pt x="755650" y="3590925"/>
                </a:lnTo>
                <a:lnTo>
                  <a:pt x="742950" y="3565525"/>
                </a:lnTo>
                <a:lnTo>
                  <a:pt x="733425" y="3536950"/>
                </a:lnTo>
                <a:lnTo>
                  <a:pt x="730250" y="3508375"/>
                </a:lnTo>
                <a:lnTo>
                  <a:pt x="730250" y="2397125"/>
                </a:lnTo>
                <a:lnTo>
                  <a:pt x="733425" y="2368550"/>
                </a:lnTo>
                <a:lnTo>
                  <a:pt x="742950" y="2339975"/>
                </a:lnTo>
                <a:lnTo>
                  <a:pt x="743744" y="2338388"/>
                </a:lnTo>
                <a:lnTo>
                  <a:pt x="742950" y="2336800"/>
                </a:lnTo>
                <a:lnTo>
                  <a:pt x="736600" y="2314575"/>
                </a:lnTo>
                <a:lnTo>
                  <a:pt x="730250" y="2292350"/>
                </a:lnTo>
                <a:lnTo>
                  <a:pt x="730250" y="2263775"/>
                </a:lnTo>
                <a:lnTo>
                  <a:pt x="733425" y="2235200"/>
                </a:lnTo>
                <a:lnTo>
                  <a:pt x="825831" y="1545236"/>
                </a:lnTo>
                <a:lnTo>
                  <a:pt x="679450" y="1892300"/>
                </a:lnTo>
                <a:lnTo>
                  <a:pt x="669925" y="1911350"/>
                </a:lnTo>
                <a:lnTo>
                  <a:pt x="669217" y="1912766"/>
                </a:lnTo>
                <a:lnTo>
                  <a:pt x="666750" y="1917700"/>
                </a:lnTo>
                <a:lnTo>
                  <a:pt x="657225" y="1936750"/>
                </a:lnTo>
                <a:lnTo>
                  <a:pt x="641350" y="1952625"/>
                </a:lnTo>
                <a:lnTo>
                  <a:pt x="625475" y="1962150"/>
                </a:lnTo>
                <a:lnTo>
                  <a:pt x="606425" y="1971675"/>
                </a:lnTo>
                <a:lnTo>
                  <a:pt x="584200" y="1974850"/>
                </a:lnTo>
                <a:lnTo>
                  <a:pt x="561975" y="1974850"/>
                </a:lnTo>
                <a:lnTo>
                  <a:pt x="542925" y="1971675"/>
                </a:lnTo>
                <a:lnTo>
                  <a:pt x="76200" y="1774825"/>
                </a:lnTo>
                <a:lnTo>
                  <a:pt x="57150" y="1765300"/>
                </a:lnTo>
                <a:lnTo>
                  <a:pt x="38100" y="1752600"/>
                </a:lnTo>
                <a:lnTo>
                  <a:pt x="25400" y="1739900"/>
                </a:lnTo>
                <a:lnTo>
                  <a:pt x="12700" y="1720850"/>
                </a:lnTo>
                <a:lnTo>
                  <a:pt x="3175" y="1704975"/>
                </a:lnTo>
                <a:lnTo>
                  <a:pt x="0" y="1682750"/>
                </a:lnTo>
                <a:lnTo>
                  <a:pt x="0" y="1660525"/>
                </a:lnTo>
                <a:lnTo>
                  <a:pt x="3175" y="1641475"/>
                </a:lnTo>
                <a:lnTo>
                  <a:pt x="12700" y="1619250"/>
                </a:lnTo>
                <a:lnTo>
                  <a:pt x="22225" y="1603375"/>
                </a:lnTo>
                <a:lnTo>
                  <a:pt x="38100" y="1587500"/>
                </a:lnTo>
                <a:lnTo>
                  <a:pt x="53975" y="1574800"/>
                </a:lnTo>
                <a:lnTo>
                  <a:pt x="73025" y="1568450"/>
                </a:lnTo>
                <a:lnTo>
                  <a:pt x="95250" y="1562100"/>
                </a:lnTo>
                <a:lnTo>
                  <a:pt x="114300" y="1562100"/>
                </a:lnTo>
                <a:lnTo>
                  <a:pt x="136525" y="1568450"/>
                </a:lnTo>
                <a:lnTo>
                  <a:pt x="516862" y="1728864"/>
                </a:lnTo>
                <a:lnTo>
                  <a:pt x="669925" y="1368425"/>
                </a:lnTo>
                <a:lnTo>
                  <a:pt x="679450" y="1346200"/>
                </a:lnTo>
                <a:lnTo>
                  <a:pt x="688975" y="1330325"/>
                </a:lnTo>
                <a:lnTo>
                  <a:pt x="704850" y="1314450"/>
                </a:lnTo>
                <a:lnTo>
                  <a:pt x="714375" y="1304925"/>
                </a:lnTo>
                <a:lnTo>
                  <a:pt x="730250" y="1295400"/>
                </a:lnTo>
                <a:lnTo>
                  <a:pt x="746125" y="1285875"/>
                </a:lnTo>
                <a:lnTo>
                  <a:pt x="787400" y="1273175"/>
                </a:lnTo>
                <a:lnTo>
                  <a:pt x="831850" y="1260475"/>
                </a:lnTo>
                <a:lnTo>
                  <a:pt x="882650" y="1254125"/>
                </a:lnTo>
                <a:lnTo>
                  <a:pt x="936625" y="1250950"/>
                </a:lnTo>
                <a:lnTo>
                  <a:pt x="990600" y="1250950"/>
                </a:lnTo>
                <a:lnTo>
                  <a:pt x="1092200" y="1250950"/>
                </a:lnTo>
                <a:lnTo>
                  <a:pt x="1171575" y="1260475"/>
                </a:lnTo>
                <a:lnTo>
                  <a:pt x="1301750" y="1276350"/>
                </a:lnTo>
                <a:lnTo>
                  <a:pt x="1377950" y="1289050"/>
                </a:lnTo>
                <a:lnTo>
                  <a:pt x="1473200" y="1311275"/>
                </a:lnTo>
                <a:lnTo>
                  <a:pt x="1524000" y="1323975"/>
                </a:lnTo>
                <a:lnTo>
                  <a:pt x="1571625" y="1339850"/>
                </a:lnTo>
                <a:lnTo>
                  <a:pt x="1604727" y="1351672"/>
                </a:lnTo>
                <a:lnTo>
                  <a:pt x="2470150" y="1060450"/>
                </a:lnTo>
                <a:close/>
                <a:moveTo>
                  <a:pt x="4162425" y="914400"/>
                </a:moveTo>
                <a:lnTo>
                  <a:pt x="4162425" y="1631950"/>
                </a:lnTo>
                <a:lnTo>
                  <a:pt x="3924300" y="1631950"/>
                </a:lnTo>
                <a:lnTo>
                  <a:pt x="3924300" y="1168400"/>
                </a:lnTo>
                <a:lnTo>
                  <a:pt x="4162425" y="914400"/>
                </a:lnTo>
                <a:close/>
                <a:moveTo>
                  <a:pt x="1193800" y="593725"/>
                </a:moveTo>
                <a:lnTo>
                  <a:pt x="1228725" y="596900"/>
                </a:lnTo>
                <a:lnTo>
                  <a:pt x="1260475" y="603250"/>
                </a:lnTo>
                <a:lnTo>
                  <a:pt x="1289050" y="612775"/>
                </a:lnTo>
                <a:lnTo>
                  <a:pt x="1317625" y="625475"/>
                </a:lnTo>
                <a:lnTo>
                  <a:pt x="1346200" y="638175"/>
                </a:lnTo>
                <a:lnTo>
                  <a:pt x="1371600" y="657225"/>
                </a:lnTo>
                <a:lnTo>
                  <a:pt x="1397000" y="676275"/>
                </a:lnTo>
                <a:lnTo>
                  <a:pt x="1419225" y="698500"/>
                </a:lnTo>
                <a:lnTo>
                  <a:pt x="1438275" y="720725"/>
                </a:lnTo>
                <a:lnTo>
                  <a:pt x="1454150" y="746125"/>
                </a:lnTo>
                <a:lnTo>
                  <a:pt x="1470025" y="771525"/>
                </a:lnTo>
                <a:lnTo>
                  <a:pt x="1482725" y="800100"/>
                </a:lnTo>
                <a:lnTo>
                  <a:pt x="1492250" y="828675"/>
                </a:lnTo>
                <a:lnTo>
                  <a:pt x="1498600" y="860425"/>
                </a:lnTo>
                <a:lnTo>
                  <a:pt x="1501775" y="892175"/>
                </a:lnTo>
                <a:lnTo>
                  <a:pt x="1501775" y="923925"/>
                </a:lnTo>
                <a:lnTo>
                  <a:pt x="1498600" y="955675"/>
                </a:lnTo>
                <a:lnTo>
                  <a:pt x="1495425" y="987425"/>
                </a:lnTo>
                <a:lnTo>
                  <a:pt x="1485900" y="1019175"/>
                </a:lnTo>
                <a:lnTo>
                  <a:pt x="1473200" y="1047750"/>
                </a:lnTo>
                <a:lnTo>
                  <a:pt x="1457325" y="1073150"/>
                </a:lnTo>
                <a:lnTo>
                  <a:pt x="1441450" y="1101725"/>
                </a:lnTo>
                <a:lnTo>
                  <a:pt x="1422400" y="1123950"/>
                </a:lnTo>
                <a:lnTo>
                  <a:pt x="1400175" y="1146175"/>
                </a:lnTo>
                <a:lnTo>
                  <a:pt x="1377950" y="1165225"/>
                </a:lnTo>
                <a:lnTo>
                  <a:pt x="1352550" y="1184275"/>
                </a:lnTo>
                <a:lnTo>
                  <a:pt x="1327150" y="1196975"/>
                </a:lnTo>
                <a:lnTo>
                  <a:pt x="1298575" y="1209675"/>
                </a:lnTo>
                <a:lnTo>
                  <a:pt x="1270000" y="1219200"/>
                </a:lnTo>
                <a:lnTo>
                  <a:pt x="1238250" y="1225550"/>
                </a:lnTo>
                <a:lnTo>
                  <a:pt x="1206500" y="1228725"/>
                </a:lnTo>
                <a:lnTo>
                  <a:pt x="1174750" y="1231900"/>
                </a:lnTo>
                <a:lnTo>
                  <a:pt x="1143000" y="1228725"/>
                </a:lnTo>
                <a:lnTo>
                  <a:pt x="1111250" y="1222375"/>
                </a:lnTo>
                <a:lnTo>
                  <a:pt x="1079500" y="1212850"/>
                </a:lnTo>
                <a:lnTo>
                  <a:pt x="1050925" y="1200150"/>
                </a:lnTo>
                <a:lnTo>
                  <a:pt x="1022350" y="1187450"/>
                </a:lnTo>
                <a:lnTo>
                  <a:pt x="996950" y="1168400"/>
                </a:lnTo>
                <a:lnTo>
                  <a:pt x="974725" y="1149350"/>
                </a:lnTo>
                <a:lnTo>
                  <a:pt x="952500" y="1130300"/>
                </a:lnTo>
                <a:lnTo>
                  <a:pt x="933450" y="1104900"/>
                </a:lnTo>
                <a:lnTo>
                  <a:pt x="914400" y="1079500"/>
                </a:lnTo>
                <a:lnTo>
                  <a:pt x="901700" y="1054100"/>
                </a:lnTo>
                <a:lnTo>
                  <a:pt x="889000" y="1025525"/>
                </a:lnTo>
                <a:lnTo>
                  <a:pt x="879475" y="996950"/>
                </a:lnTo>
                <a:lnTo>
                  <a:pt x="873125" y="965200"/>
                </a:lnTo>
                <a:lnTo>
                  <a:pt x="866775" y="936625"/>
                </a:lnTo>
                <a:lnTo>
                  <a:pt x="866775" y="904875"/>
                </a:lnTo>
                <a:lnTo>
                  <a:pt x="869950" y="869950"/>
                </a:lnTo>
                <a:lnTo>
                  <a:pt x="876300" y="838200"/>
                </a:lnTo>
                <a:lnTo>
                  <a:pt x="885825" y="809625"/>
                </a:lnTo>
                <a:lnTo>
                  <a:pt x="895350" y="777875"/>
                </a:lnTo>
                <a:lnTo>
                  <a:pt x="911225" y="752475"/>
                </a:lnTo>
                <a:lnTo>
                  <a:pt x="927100" y="727075"/>
                </a:lnTo>
                <a:lnTo>
                  <a:pt x="946150" y="701675"/>
                </a:lnTo>
                <a:lnTo>
                  <a:pt x="968375" y="679450"/>
                </a:lnTo>
                <a:lnTo>
                  <a:pt x="990600" y="660400"/>
                </a:lnTo>
                <a:lnTo>
                  <a:pt x="1016000" y="644525"/>
                </a:lnTo>
                <a:lnTo>
                  <a:pt x="1044575" y="628650"/>
                </a:lnTo>
                <a:lnTo>
                  <a:pt x="1073150" y="615950"/>
                </a:lnTo>
                <a:lnTo>
                  <a:pt x="1101725" y="606425"/>
                </a:lnTo>
                <a:lnTo>
                  <a:pt x="1130300" y="600075"/>
                </a:lnTo>
                <a:lnTo>
                  <a:pt x="1162050" y="596900"/>
                </a:lnTo>
                <a:lnTo>
                  <a:pt x="1193800" y="593725"/>
                </a:lnTo>
                <a:close/>
                <a:moveTo>
                  <a:pt x="3930650" y="523875"/>
                </a:moveTo>
                <a:lnTo>
                  <a:pt x="4273550" y="523875"/>
                </a:lnTo>
                <a:lnTo>
                  <a:pt x="4289425" y="527050"/>
                </a:lnTo>
                <a:lnTo>
                  <a:pt x="4295775" y="527050"/>
                </a:lnTo>
                <a:lnTo>
                  <a:pt x="4302125" y="530225"/>
                </a:lnTo>
                <a:lnTo>
                  <a:pt x="4311650" y="533400"/>
                </a:lnTo>
                <a:lnTo>
                  <a:pt x="4318000" y="536575"/>
                </a:lnTo>
                <a:lnTo>
                  <a:pt x="4327525" y="546100"/>
                </a:lnTo>
                <a:lnTo>
                  <a:pt x="4337050" y="558800"/>
                </a:lnTo>
                <a:lnTo>
                  <a:pt x="4340225" y="565150"/>
                </a:lnTo>
                <a:lnTo>
                  <a:pt x="4343400" y="571500"/>
                </a:lnTo>
                <a:lnTo>
                  <a:pt x="4346575" y="581025"/>
                </a:lnTo>
                <a:lnTo>
                  <a:pt x="4349750" y="587375"/>
                </a:lnTo>
                <a:lnTo>
                  <a:pt x="4349750" y="603250"/>
                </a:lnTo>
                <a:lnTo>
                  <a:pt x="4349750" y="908050"/>
                </a:lnTo>
                <a:lnTo>
                  <a:pt x="4349750" y="920750"/>
                </a:lnTo>
                <a:lnTo>
                  <a:pt x="4343400" y="936625"/>
                </a:lnTo>
                <a:lnTo>
                  <a:pt x="4337050" y="949325"/>
                </a:lnTo>
                <a:lnTo>
                  <a:pt x="4327525" y="962025"/>
                </a:lnTo>
                <a:lnTo>
                  <a:pt x="4318000" y="971550"/>
                </a:lnTo>
                <a:lnTo>
                  <a:pt x="4305300" y="977900"/>
                </a:lnTo>
                <a:lnTo>
                  <a:pt x="4289425" y="981075"/>
                </a:lnTo>
                <a:lnTo>
                  <a:pt x="4273550" y="984250"/>
                </a:lnTo>
                <a:lnTo>
                  <a:pt x="4257675" y="981075"/>
                </a:lnTo>
                <a:lnTo>
                  <a:pt x="4244975" y="977900"/>
                </a:lnTo>
                <a:lnTo>
                  <a:pt x="4229100" y="971550"/>
                </a:lnTo>
                <a:lnTo>
                  <a:pt x="4219575" y="962025"/>
                </a:lnTo>
                <a:lnTo>
                  <a:pt x="4210050" y="949325"/>
                </a:lnTo>
                <a:lnTo>
                  <a:pt x="4203700" y="936625"/>
                </a:lnTo>
                <a:lnTo>
                  <a:pt x="4197350" y="920750"/>
                </a:lnTo>
                <a:lnTo>
                  <a:pt x="4197350" y="908050"/>
                </a:lnTo>
                <a:lnTo>
                  <a:pt x="4197350" y="787400"/>
                </a:lnTo>
                <a:lnTo>
                  <a:pt x="3873500" y="1127125"/>
                </a:lnTo>
                <a:lnTo>
                  <a:pt x="3863975" y="1136650"/>
                </a:lnTo>
                <a:lnTo>
                  <a:pt x="3851275" y="1146175"/>
                </a:lnTo>
                <a:lnTo>
                  <a:pt x="3838575" y="1152525"/>
                </a:lnTo>
                <a:lnTo>
                  <a:pt x="3825875" y="1158875"/>
                </a:lnTo>
                <a:lnTo>
                  <a:pt x="3813175" y="1158875"/>
                </a:lnTo>
                <a:lnTo>
                  <a:pt x="3810000" y="1158875"/>
                </a:lnTo>
                <a:lnTo>
                  <a:pt x="3806825" y="1158875"/>
                </a:lnTo>
                <a:lnTo>
                  <a:pt x="3473450" y="1162050"/>
                </a:lnTo>
                <a:lnTo>
                  <a:pt x="3022600" y="1612900"/>
                </a:lnTo>
                <a:lnTo>
                  <a:pt x="3009900" y="1622425"/>
                </a:lnTo>
                <a:lnTo>
                  <a:pt x="2997200" y="1628775"/>
                </a:lnTo>
                <a:lnTo>
                  <a:pt x="2981325" y="1631950"/>
                </a:lnTo>
                <a:lnTo>
                  <a:pt x="2968625" y="1635125"/>
                </a:lnTo>
                <a:lnTo>
                  <a:pt x="2952750" y="1631950"/>
                </a:lnTo>
                <a:lnTo>
                  <a:pt x="2940050" y="1628775"/>
                </a:lnTo>
                <a:lnTo>
                  <a:pt x="2924175" y="1622425"/>
                </a:lnTo>
                <a:lnTo>
                  <a:pt x="2914650" y="1612900"/>
                </a:lnTo>
                <a:lnTo>
                  <a:pt x="2901950" y="1600200"/>
                </a:lnTo>
                <a:lnTo>
                  <a:pt x="2895600" y="1587500"/>
                </a:lnTo>
                <a:lnTo>
                  <a:pt x="2892425" y="1571625"/>
                </a:lnTo>
                <a:lnTo>
                  <a:pt x="2889250" y="1555750"/>
                </a:lnTo>
                <a:lnTo>
                  <a:pt x="2892425" y="1543050"/>
                </a:lnTo>
                <a:lnTo>
                  <a:pt x="2895600" y="1527175"/>
                </a:lnTo>
                <a:lnTo>
                  <a:pt x="2901950" y="1514475"/>
                </a:lnTo>
                <a:lnTo>
                  <a:pt x="2914650" y="1501775"/>
                </a:lnTo>
                <a:lnTo>
                  <a:pt x="3371850" y="1044575"/>
                </a:lnTo>
                <a:lnTo>
                  <a:pt x="3381375" y="1031875"/>
                </a:lnTo>
                <a:lnTo>
                  <a:pt x="3394075" y="1019175"/>
                </a:lnTo>
                <a:lnTo>
                  <a:pt x="3409950" y="1012825"/>
                </a:lnTo>
                <a:lnTo>
                  <a:pt x="3425825" y="1009650"/>
                </a:lnTo>
                <a:lnTo>
                  <a:pt x="3435350" y="1006475"/>
                </a:lnTo>
                <a:lnTo>
                  <a:pt x="3438525" y="1006475"/>
                </a:lnTo>
                <a:lnTo>
                  <a:pt x="3441700" y="1006475"/>
                </a:lnTo>
                <a:lnTo>
                  <a:pt x="3775075" y="1006475"/>
                </a:lnTo>
                <a:lnTo>
                  <a:pt x="4086225" y="679450"/>
                </a:lnTo>
                <a:lnTo>
                  <a:pt x="3930650" y="679450"/>
                </a:lnTo>
                <a:lnTo>
                  <a:pt x="3914775" y="676275"/>
                </a:lnTo>
                <a:lnTo>
                  <a:pt x="3902075" y="673100"/>
                </a:lnTo>
                <a:lnTo>
                  <a:pt x="3886200" y="666750"/>
                </a:lnTo>
                <a:lnTo>
                  <a:pt x="3876675" y="657225"/>
                </a:lnTo>
                <a:lnTo>
                  <a:pt x="3867150" y="644525"/>
                </a:lnTo>
                <a:lnTo>
                  <a:pt x="3860800" y="631825"/>
                </a:lnTo>
                <a:lnTo>
                  <a:pt x="3854450" y="615950"/>
                </a:lnTo>
                <a:lnTo>
                  <a:pt x="3854450" y="603250"/>
                </a:lnTo>
                <a:lnTo>
                  <a:pt x="3854450" y="587375"/>
                </a:lnTo>
                <a:lnTo>
                  <a:pt x="3860800" y="571500"/>
                </a:lnTo>
                <a:lnTo>
                  <a:pt x="3867150" y="558800"/>
                </a:lnTo>
                <a:lnTo>
                  <a:pt x="3876675" y="546100"/>
                </a:lnTo>
                <a:lnTo>
                  <a:pt x="3886200" y="536575"/>
                </a:lnTo>
                <a:lnTo>
                  <a:pt x="3902075" y="530225"/>
                </a:lnTo>
                <a:lnTo>
                  <a:pt x="3914775" y="527050"/>
                </a:lnTo>
                <a:lnTo>
                  <a:pt x="3930650" y="523875"/>
                </a:lnTo>
                <a:close/>
                <a:moveTo>
                  <a:pt x="3302000" y="285750"/>
                </a:moveTo>
                <a:lnTo>
                  <a:pt x="3333750" y="317500"/>
                </a:lnTo>
                <a:lnTo>
                  <a:pt x="2622550" y="1104900"/>
                </a:lnTo>
                <a:lnTo>
                  <a:pt x="2543175" y="1028700"/>
                </a:lnTo>
                <a:lnTo>
                  <a:pt x="3302000" y="285750"/>
                </a:lnTo>
                <a:close/>
                <a:moveTo>
                  <a:pt x="2543175" y="0"/>
                </a:moveTo>
                <a:lnTo>
                  <a:pt x="4841875" y="0"/>
                </a:lnTo>
                <a:lnTo>
                  <a:pt x="4879975" y="3175"/>
                </a:lnTo>
                <a:lnTo>
                  <a:pt x="4918075" y="6350"/>
                </a:lnTo>
                <a:lnTo>
                  <a:pt x="4956175" y="15875"/>
                </a:lnTo>
                <a:lnTo>
                  <a:pt x="4991100" y="28575"/>
                </a:lnTo>
                <a:lnTo>
                  <a:pt x="5026025" y="47625"/>
                </a:lnTo>
                <a:lnTo>
                  <a:pt x="5057775" y="66675"/>
                </a:lnTo>
                <a:lnTo>
                  <a:pt x="5086350" y="88900"/>
                </a:lnTo>
                <a:lnTo>
                  <a:pt x="5111750" y="111125"/>
                </a:lnTo>
                <a:lnTo>
                  <a:pt x="5137150" y="139700"/>
                </a:lnTo>
                <a:lnTo>
                  <a:pt x="5159375" y="168275"/>
                </a:lnTo>
                <a:lnTo>
                  <a:pt x="5178425" y="200025"/>
                </a:lnTo>
                <a:lnTo>
                  <a:pt x="5194300" y="234950"/>
                </a:lnTo>
                <a:lnTo>
                  <a:pt x="5207000" y="269875"/>
                </a:lnTo>
                <a:lnTo>
                  <a:pt x="5216525" y="304800"/>
                </a:lnTo>
                <a:lnTo>
                  <a:pt x="5222875" y="342900"/>
                </a:lnTo>
                <a:lnTo>
                  <a:pt x="5226050" y="384175"/>
                </a:lnTo>
                <a:lnTo>
                  <a:pt x="5226050" y="1739900"/>
                </a:lnTo>
                <a:lnTo>
                  <a:pt x="5222875" y="1778000"/>
                </a:lnTo>
                <a:lnTo>
                  <a:pt x="5216525" y="1816100"/>
                </a:lnTo>
                <a:lnTo>
                  <a:pt x="5207000" y="1854200"/>
                </a:lnTo>
                <a:lnTo>
                  <a:pt x="5194300" y="1889125"/>
                </a:lnTo>
                <a:lnTo>
                  <a:pt x="5178425" y="1920875"/>
                </a:lnTo>
                <a:lnTo>
                  <a:pt x="5159375" y="1952625"/>
                </a:lnTo>
                <a:lnTo>
                  <a:pt x="5137150" y="1984375"/>
                </a:lnTo>
                <a:lnTo>
                  <a:pt x="5111750" y="2009775"/>
                </a:lnTo>
                <a:lnTo>
                  <a:pt x="5086350" y="2035175"/>
                </a:lnTo>
                <a:lnTo>
                  <a:pt x="5057775" y="2057400"/>
                </a:lnTo>
                <a:lnTo>
                  <a:pt x="5026025" y="2076450"/>
                </a:lnTo>
                <a:lnTo>
                  <a:pt x="4991100" y="2092325"/>
                </a:lnTo>
                <a:lnTo>
                  <a:pt x="4956175" y="2105025"/>
                </a:lnTo>
                <a:lnTo>
                  <a:pt x="4918075" y="2114550"/>
                </a:lnTo>
                <a:lnTo>
                  <a:pt x="4879975" y="2120900"/>
                </a:lnTo>
                <a:lnTo>
                  <a:pt x="4841875" y="2120900"/>
                </a:lnTo>
                <a:lnTo>
                  <a:pt x="2543175" y="2120900"/>
                </a:lnTo>
                <a:lnTo>
                  <a:pt x="2505075" y="2120900"/>
                </a:lnTo>
                <a:lnTo>
                  <a:pt x="2466975" y="2114550"/>
                </a:lnTo>
                <a:lnTo>
                  <a:pt x="2428875" y="2105025"/>
                </a:lnTo>
                <a:lnTo>
                  <a:pt x="2393950" y="2092325"/>
                </a:lnTo>
                <a:lnTo>
                  <a:pt x="2362200" y="2076450"/>
                </a:lnTo>
                <a:lnTo>
                  <a:pt x="2330450" y="2057400"/>
                </a:lnTo>
                <a:lnTo>
                  <a:pt x="2298700" y="2035175"/>
                </a:lnTo>
                <a:lnTo>
                  <a:pt x="2273300" y="2009775"/>
                </a:lnTo>
                <a:lnTo>
                  <a:pt x="2247900" y="1984375"/>
                </a:lnTo>
                <a:lnTo>
                  <a:pt x="2225675" y="1952625"/>
                </a:lnTo>
                <a:lnTo>
                  <a:pt x="2206625" y="1920875"/>
                </a:lnTo>
                <a:lnTo>
                  <a:pt x="2190750" y="1889125"/>
                </a:lnTo>
                <a:lnTo>
                  <a:pt x="2178050" y="1854200"/>
                </a:lnTo>
                <a:lnTo>
                  <a:pt x="2168525" y="1816100"/>
                </a:lnTo>
                <a:lnTo>
                  <a:pt x="2162175" y="1778000"/>
                </a:lnTo>
                <a:lnTo>
                  <a:pt x="2159000" y="1739900"/>
                </a:lnTo>
                <a:lnTo>
                  <a:pt x="2159000" y="1435100"/>
                </a:lnTo>
                <a:lnTo>
                  <a:pt x="2241550" y="1406525"/>
                </a:lnTo>
                <a:lnTo>
                  <a:pt x="2324100" y="1374775"/>
                </a:lnTo>
                <a:lnTo>
                  <a:pt x="2324100" y="1739900"/>
                </a:lnTo>
                <a:lnTo>
                  <a:pt x="2324100" y="1762125"/>
                </a:lnTo>
                <a:lnTo>
                  <a:pt x="2327275" y="1784350"/>
                </a:lnTo>
                <a:lnTo>
                  <a:pt x="2333625" y="1803400"/>
                </a:lnTo>
                <a:lnTo>
                  <a:pt x="2339975" y="1825625"/>
                </a:lnTo>
                <a:lnTo>
                  <a:pt x="2349500" y="1844675"/>
                </a:lnTo>
                <a:lnTo>
                  <a:pt x="2362200" y="1863725"/>
                </a:lnTo>
                <a:lnTo>
                  <a:pt x="2374900" y="1879600"/>
                </a:lnTo>
                <a:lnTo>
                  <a:pt x="2387600" y="1895475"/>
                </a:lnTo>
                <a:lnTo>
                  <a:pt x="2403475" y="1908175"/>
                </a:lnTo>
                <a:lnTo>
                  <a:pt x="2419350" y="1920875"/>
                </a:lnTo>
                <a:lnTo>
                  <a:pt x="2438400" y="1933575"/>
                </a:lnTo>
                <a:lnTo>
                  <a:pt x="2457450" y="1943100"/>
                </a:lnTo>
                <a:lnTo>
                  <a:pt x="2476500" y="1949450"/>
                </a:lnTo>
                <a:lnTo>
                  <a:pt x="2498725" y="1955800"/>
                </a:lnTo>
                <a:lnTo>
                  <a:pt x="2520950" y="1958975"/>
                </a:lnTo>
                <a:lnTo>
                  <a:pt x="2543175" y="1958975"/>
                </a:lnTo>
                <a:lnTo>
                  <a:pt x="4841875" y="1958975"/>
                </a:lnTo>
                <a:lnTo>
                  <a:pt x="4864100" y="1958975"/>
                </a:lnTo>
                <a:lnTo>
                  <a:pt x="4886325" y="1955800"/>
                </a:lnTo>
                <a:lnTo>
                  <a:pt x="4908550" y="1949450"/>
                </a:lnTo>
                <a:lnTo>
                  <a:pt x="4927600" y="1943100"/>
                </a:lnTo>
                <a:lnTo>
                  <a:pt x="4946650" y="1933575"/>
                </a:lnTo>
                <a:lnTo>
                  <a:pt x="4965700" y="1920875"/>
                </a:lnTo>
                <a:lnTo>
                  <a:pt x="4981575" y="1908175"/>
                </a:lnTo>
                <a:lnTo>
                  <a:pt x="4997450" y="1895475"/>
                </a:lnTo>
                <a:lnTo>
                  <a:pt x="5013325" y="1879600"/>
                </a:lnTo>
                <a:lnTo>
                  <a:pt x="5026025" y="1863725"/>
                </a:lnTo>
                <a:lnTo>
                  <a:pt x="5035550" y="1844675"/>
                </a:lnTo>
                <a:lnTo>
                  <a:pt x="5045075" y="1825625"/>
                </a:lnTo>
                <a:lnTo>
                  <a:pt x="5051425" y="1803400"/>
                </a:lnTo>
                <a:lnTo>
                  <a:pt x="5057775" y="1784350"/>
                </a:lnTo>
                <a:lnTo>
                  <a:pt x="5060950" y="1762125"/>
                </a:lnTo>
                <a:lnTo>
                  <a:pt x="5060950" y="1739900"/>
                </a:lnTo>
                <a:lnTo>
                  <a:pt x="5060950" y="384175"/>
                </a:lnTo>
                <a:lnTo>
                  <a:pt x="5060950" y="361950"/>
                </a:lnTo>
                <a:lnTo>
                  <a:pt x="5057775" y="339725"/>
                </a:lnTo>
                <a:lnTo>
                  <a:pt x="5051425" y="317500"/>
                </a:lnTo>
                <a:lnTo>
                  <a:pt x="5045075" y="298450"/>
                </a:lnTo>
                <a:lnTo>
                  <a:pt x="5035550" y="279400"/>
                </a:lnTo>
                <a:lnTo>
                  <a:pt x="5026025" y="260350"/>
                </a:lnTo>
                <a:lnTo>
                  <a:pt x="5013325" y="244475"/>
                </a:lnTo>
                <a:lnTo>
                  <a:pt x="4997450" y="228600"/>
                </a:lnTo>
                <a:lnTo>
                  <a:pt x="4981575" y="212725"/>
                </a:lnTo>
                <a:lnTo>
                  <a:pt x="4965700" y="200025"/>
                </a:lnTo>
                <a:lnTo>
                  <a:pt x="4946650" y="190500"/>
                </a:lnTo>
                <a:lnTo>
                  <a:pt x="4927600" y="180975"/>
                </a:lnTo>
                <a:lnTo>
                  <a:pt x="4908550" y="171450"/>
                </a:lnTo>
                <a:lnTo>
                  <a:pt x="4886325" y="168275"/>
                </a:lnTo>
                <a:lnTo>
                  <a:pt x="4864100" y="165100"/>
                </a:lnTo>
                <a:lnTo>
                  <a:pt x="4841875" y="161925"/>
                </a:lnTo>
                <a:lnTo>
                  <a:pt x="2543175" y="161925"/>
                </a:lnTo>
                <a:lnTo>
                  <a:pt x="2520950" y="165100"/>
                </a:lnTo>
                <a:lnTo>
                  <a:pt x="2498725" y="168275"/>
                </a:lnTo>
                <a:lnTo>
                  <a:pt x="2476500" y="171450"/>
                </a:lnTo>
                <a:lnTo>
                  <a:pt x="2457450" y="180975"/>
                </a:lnTo>
                <a:lnTo>
                  <a:pt x="2438400" y="190500"/>
                </a:lnTo>
                <a:lnTo>
                  <a:pt x="2419350" y="200025"/>
                </a:lnTo>
                <a:lnTo>
                  <a:pt x="2403475" y="212725"/>
                </a:lnTo>
                <a:lnTo>
                  <a:pt x="2387600" y="228600"/>
                </a:lnTo>
                <a:lnTo>
                  <a:pt x="2374900" y="244475"/>
                </a:lnTo>
                <a:lnTo>
                  <a:pt x="2362200" y="260350"/>
                </a:lnTo>
                <a:lnTo>
                  <a:pt x="2349500" y="279400"/>
                </a:lnTo>
                <a:lnTo>
                  <a:pt x="2339975" y="298450"/>
                </a:lnTo>
                <a:lnTo>
                  <a:pt x="2333625" y="317500"/>
                </a:lnTo>
                <a:lnTo>
                  <a:pt x="2327275" y="339725"/>
                </a:lnTo>
                <a:lnTo>
                  <a:pt x="2324100" y="361950"/>
                </a:lnTo>
                <a:lnTo>
                  <a:pt x="2324100" y="384175"/>
                </a:lnTo>
                <a:lnTo>
                  <a:pt x="2324100" y="1066800"/>
                </a:lnTo>
                <a:lnTo>
                  <a:pt x="2241550" y="1089025"/>
                </a:lnTo>
                <a:lnTo>
                  <a:pt x="2159000" y="1117600"/>
                </a:lnTo>
                <a:lnTo>
                  <a:pt x="2159000" y="384175"/>
                </a:lnTo>
                <a:lnTo>
                  <a:pt x="2162175" y="342900"/>
                </a:lnTo>
                <a:lnTo>
                  <a:pt x="2168525" y="304800"/>
                </a:lnTo>
                <a:lnTo>
                  <a:pt x="2178050" y="269875"/>
                </a:lnTo>
                <a:lnTo>
                  <a:pt x="2190750" y="234950"/>
                </a:lnTo>
                <a:lnTo>
                  <a:pt x="2206625" y="200025"/>
                </a:lnTo>
                <a:lnTo>
                  <a:pt x="2225675" y="168275"/>
                </a:lnTo>
                <a:lnTo>
                  <a:pt x="2247900" y="139700"/>
                </a:lnTo>
                <a:lnTo>
                  <a:pt x="2273300" y="111125"/>
                </a:lnTo>
                <a:lnTo>
                  <a:pt x="2298700" y="88900"/>
                </a:lnTo>
                <a:lnTo>
                  <a:pt x="2330450" y="66675"/>
                </a:lnTo>
                <a:lnTo>
                  <a:pt x="2362200" y="47625"/>
                </a:lnTo>
                <a:lnTo>
                  <a:pt x="2393950" y="28575"/>
                </a:lnTo>
                <a:lnTo>
                  <a:pt x="2428875" y="15875"/>
                </a:lnTo>
                <a:lnTo>
                  <a:pt x="2466975" y="6350"/>
                </a:lnTo>
                <a:lnTo>
                  <a:pt x="2505075" y="3175"/>
                </a:lnTo>
                <a:lnTo>
                  <a:pt x="2543175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Rectangle 43"/>
          <p:cNvSpPr/>
          <p:nvPr/>
        </p:nvSpPr>
        <p:spPr bwMode="auto">
          <a:xfrm>
            <a:off x="3630295" y="2695575"/>
            <a:ext cx="776224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反差评系统。帮助商家公关差评，公关的几率在百分之50左右，所产生的公关费有商家自行承担，普遍在20到100不等一条。</a:t>
            </a:r>
            <a:endParaRPr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27" name="Rectangle 42"/>
          <p:cNvSpPr/>
          <p:nvPr/>
        </p:nvSpPr>
        <p:spPr bwMode="auto">
          <a:xfrm>
            <a:off x="3660775" y="1674495"/>
            <a:ext cx="6072505" cy="1099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反差评系统</a:t>
            </a:r>
            <a:endParaRPr lang="zh-CN" altLang="en-US" sz="32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9" name="Rectangle 43"/>
          <p:cNvSpPr/>
          <p:nvPr/>
        </p:nvSpPr>
        <p:spPr bwMode="auto">
          <a:xfrm>
            <a:off x="3660775" y="4685030"/>
            <a:ext cx="776224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商家若能配合好线上，并且能合理的安排线下的服务体系，将可达到该门店商圈排名评价榜前三。</a:t>
            </a:r>
            <a:endParaRPr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2" name="Rectangle 42"/>
          <p:cNvSpPr/>
          <p:nvPr/>
        </p:nvSpPr>
        <p:spPr bwMode="auto">
          <a:xfrm>
            <a:off x="3630295" y="3689350"/>
            <a:ext cx="6072505" cy="1099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排名前三</a:t>
            </a:r>
            <a:endParaRPr lang="zh-CN" altLang="en-US" sz="32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12" name="KSO_Shape"/>
          <p:cNvSpPr/>
          <p:nvPr/>
        </p:nvSpPr>
        <p:spPr bwMode="auto">
          <a:xfrm>
            <a:off x="256856" y="150096"/>
            <a:ext cx="755797" cy="518981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>
              <a:solidFill>
                <a:schemeClr val="bg1">
                  <a:lumMod val="95000"/>
                </a:schemeClr>
              </a:solidFill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3810"/>
            <a:ext cx="8081010" cy="971550"/>
            <a:chOff x="0" y="-6"/>
            <a:chExt cx="12726" cy="1530"/>
          </a:xfrm>
        </p:grpSpPr>
        <p:grpSp>
          <p:nvGrpSpPr>
            <p:cNvPr id="13" name="组合 12"/>
            <p:cNvGrpSpPr/>
            <p:nvPr/>
          </p:nvGrpSpPr>
          <p:grpSpPr>
            <a:xfrm>
              <a:off x="0" y="-6"/>
              <a:ext cx="2190" cy="1530"/>
              <a:chOff x="0" y="-6"/>
              <a:chExt cx="2190" cy="1530"/>
            </a:xfrm>
          </p:grpSpPr>
          <p:sp>
            <p:nvSpPr>
              <p:cNvPr id="3" name="五边形 2"/>
              <p:cNvSpPr/>
              <p:nvPr/>
            </p:nvSpPr>
            <p:spPr>
              <a:xfrm>
                <a:off x="0" y="-6"/>
                <a:ext cx="2190" cy="1530"/>
              </a:xfrm>
              <a:prstGeom prst="homePlate">
                <a:avLst>
                  <a:gd name="adj" fmla="val 18627"/>
                </a:avLst>
              </a:prstGeom>
              <a:solidFill>
                <a:srgbClr val="3F3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KSO_Shape"/>
              <p:cNvSpPr/>
              <p:nvPr/>
            </p:nvSpPr>
            <p:spPr bwMode="auto">
              <a:xfrm>
                <a:off x="452" y="440"/>
                <a:ext cx="1190" cy="817"/>
              </a:xfrm>
              <a:custGeom>
                <a:avLst/>
                <a:gdLst>
                  <a:gd name="T0" fmla="*/ 2147483646 w 112"/>
                  <a:gd name="T1" fmla="*/ 2147483646 h 77"/>
                  <a:gd name="T2" fmla="*/ 2147483646 w 112"/>
                  <a:gd name="T3" fmla="*/ 2147483646 h 77"/>
                  <a:gd name="T4" fmla="*/ 2147483646 w 112"/>
                  <a:gd name="T5" fmla="*/ 2147483646 h 77"/>
                  <a:gd name="T6" fmla="*/ 2147483646 w 112"/>
                  <a:gd name="T7" fmla="*/ 2147483646 h 77"/>
                  <a:gd name="T8" fmla="*/ 2147483646 w 112"/>
                  <a:gd name="T9" fmla="*/ 2147483646 h 77"/>
                  <a:gd name="T10" fmla="*/ 0 w 112"/>
                  <a:gd name="T11" fmla="*/ 2147483646 h 77"/>
                  <a:gd name="T12" fmla="*/ 2147483646 w 112"/>
                  <a:gd name="T13" fmla="*/ 2147483646 h 77"/>
                  <a:gd name="T14" fmla="*/ 2147483646 w 112"/>
                  <a:gd name="T15" fmla="*/ 2147483646 h 77"/>
                  <a:gd name="T16" fmla="*/ 2147483646 w 112"/>
                  <a:gd name="T17" fmla="*/ 2147483646 h 77"/>
                  <a:gd name="T18" fmla="*/ 2147483646 w 112"/>
                  <a:gd name="T19" fmla="*/ 2147483646 h 77"/>
                  <a:gd name="T20" fmla="*/ 2147483646 w 112"/>
                  <a:gd name="T21" fmla="*/ 2147483646 h 77"/>
                  <a:gd name="T22" fmla="*/ 2147483646 w 112"/>
                  <a:gd name="T23" fmla="*/ 2147483646 h 77"/>
                  <a:gd name="T24" fmla="*/ 2147483646 w 112"/>
                  <a:gd name="T25" fmla="*/ 2147483646 h 77"/>
                  <a:gd name="T26" fmla="*/ 2147483646 w 112"/>
                  <a:gd name="T27" fmla="*/ 2147483646 h 77"/>
                  <a:gd name="T28" fmla="*/ 2147483646 w 112"/>
                  <a:gd name="T29" fmla="*/ 2147483646 h 77"/>
                  <a:gd name="T30" fmla="*/ 2147483646 w 112"/>
                  <a:gd name="T31" fmla="*/ 2147483646 h 77"/>
                  <a:gd name="T32" fmla="*/ 2147483646 w 112"/>
                  <a:gd name="T33" fmla="*/ 2147483646 h 77"/>
                  <a:gd name="T34" fmla="*/ 2147483646 w 112"/>
                  <a:gd name="T35" fmla="*/ 2147483646 h 77"/>
                  <a:gd name="T36" fmla="*/ 2147483646 w 112"/>
                  <a:gd name="T37" fmla="*/ 2147483646 h 77"/>
                  <a:gd name="T38" fmla="*/ 2147483646 w 112"/>
                  <a:gd name="T39" fmla="*/ 2147483646 h 77"/>
                  <a:gd name="T40" fmla="*/ 2147483646 w 112"/>
                  <a:gd name="T41" fmla="*/ 2147483646 h 77"/>
                  <a:gd name="T42" fmla="*/ 2147483646 w 112"/>
                  <a:gd name="T43" fmla="*/ 2147483646 h 77"/>
                  <a:gd name="T44" fmla="*/ 2147483646 w 112"/>
                  <a:gd name="T45" fmla="*/ 2147483646 h 77"/>
                  <a:gd name="T46" fmla="*/ 2147483646 w 112"/>
                  <a:gd name="T47" fmla="*/ 2147483646 h 77"/>
                  <a:gd name="T48" fmla="*/ 2147483646 w 112"/>
                  <a:gd name="T49" fmla="*/ 2147483646 h 77"/>
                  <a:gd name="T50" fmla="*/ 2147483646 w 112"/>
                  <a:gd name="T51" fmla="*/ 2147483646 h 77"/>
                  <a:gd name="T52" fmla="*/ 2147483646 w 112"/>
                  <a:gd name="T53" fmla="*/ 2147483646 h 77"/>
                  <a:gd name="T54" fmla="*/ 2147483646 w 112"/>
                  <a:gd name="T55" fmla="*/ 2147483646 h 77"/>
                  <a:gd name="T56" fmla="*/ 2147483646 w 112"/>
                  <a:gd name="T57" fmla="*/ 2147483646 h 77"/>
                  <a:gd name="T58" fmla="*/ 2147483646 w 112"/>
                  <a:gd name="T59" fmla="*/ 2147483646 h 77"/>
                  <a:gd name="T60" fmla="*/ 2147483646 w 112"/>
                  <a:gd name="T61" fmla="*/ 2147483646 h 77"/>
                  <a:gd name="T62" fmla="*/ 2147483646 w 112"/>
                  <a:gd name="T63" fmla="*/ 2147483646 h 77"/>
                  <a:gd name="T64" fmla="*/ 2147483646 w 112"/>
                  <a:gd name="T65" fmla="*/ 2147483646 h 77"/>
                  <a:gd name="T66" fmla="*/ 2147483646 w 112"/>
                  <a:gd name="T67" fmla="*/ 2147483646 h 77"/>
                  <a:gd name="T68" fmla="*/ 2147483646 w 112"/>
                  <a:gd name="T69" fmla="*/ 2147483646 h 77"/>
                  <a:gd name="T70" fmla="*/ 2147483646 w 112"/>
                  <a:gd name="T71" fmla="*/ 2147483646 h 77"/>
                  <a:gd name="T72" fmla="*/ 2147483646 w 112"/>
                  <a:gd name="T73" fmla="*/ 2147483646 h 77"/>
                  <a:gd name="T74" fmla="*/ 2147483646 w 112"/>
                  <a:gd name="T75" fmla="*/ 2147483646 h 77"/>
                  <a:gd name="T76" fmla="*/ 2147483646 w 112"/>
                  <a:gd name="T77" fmla="*/ 2147483646 h 77"/>
                  <a:gd name="T78" fmla="*/ 2147483646 w 112"/>
                  <a:gd name="T79" fmla="*/ 2147483646 h 77"/>
                  <a:gd name="T80" fmla="*/ 2147483646 w 112"/>
                  <a:gd name="T81" fmla="*/ 2147483646 h 77"/>
                  <a:gd name="T82" fmla="*/ 2147483646 w 112"/>
                  <a:gd name="T83" fmla="*/ 2147483646 h 77"/>
                  <a:gd name="T84" fmla="*/ 2147483646 w 112"/>
                  <a:gd name="T85" fmla="*/ 2147483646 h 77"/>
                  <a:gd name="T86" fmla="*/ 2147483646 w 112"/>
                  <a:gd name="T87" fmla="*/ 2147483646 h 7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12" h="77">
                    <a:moveTo>
                      <a:pt x="56" y="0"/>
                    </a:moveTo>
                    <a:cubicBezTo>
                      <a:pt x="62" y="0"/>
                      <a:pt x="66" y="4"/>
                      <a:pt x="66" y="10"/>
                    </a:cubicBezTo>
                    <a:cubicBezTo>
                      <a:pt x="66" y="15"/>
                      <a:pt x="62" y="20"/>
                      <a:pt x="56" y="20"/>
                    </a:cubicBezTo>
                    <a:cubicBezTo>
                      <a:pt x="51" y="20"/>
                      <a:pt x="46" y="15"/>
                      <a:pt x="46" y="10"/>
                    </a:cubicBezTo>
                    <a:cubicBezTo>
                      <a:pt x="46" y="4"/>
                      <a:pt x="51" y="0"/>
                      <a:pt x="56" y="0"/>
                    </a:cubicBezTo>
                    <a:close/>
                    <a:moveTo>
                      <a:pt x="15" y="49"/>
                    </a:moveTo>
                    <a:cubicBezTo>
                      <a:pt x="15" y="66"/>
                      <a:pt x="15" y="66"/>
                      <a:pt x="15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4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30"/>
                      <a:pt x="13" y="30"/>
                      <a:pt x="13" y="31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0" y="15"/>
                    </a:moveTo>
                    <a:cubicBezTo>
                      <a:pt x="13" y="15"/>
                      <a:pt x="16" y="18"/>
                      <a:pt x="16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5" y="26"/>
                      <a:pt x="14" y="26"/>
                    </a:cubicBezTo>
                    <a:cubicBezTo>
                      <a:pt x="13" y="27"/>
                      <a:pt x="12" y="28"/>
                      <a:pt x="10" y="28"/>
                    </a:cubicBezTo>
                    <a:cubicBezTo>
                      <a:pt x="6" y="28"/>
                      <a:pt x="3" y="25"/>
                      <a:pt x="3" y="22"/>
                    </a:cubicBezTo>
                    <a:cubicBezTo>
                      <a:pt x="3" y="18"/>
                      <a:pt x="6" y="15"/>
                      <a:pt x="10" y="15"/>
                    </a:cubicBezTo>
                    <a:close/>
                    <a:moveTo>
                      <a:pt x="96" y="49"/>
                    </a:moveTo>
                    <a:cubicBezTo>
                      <a:pt x="96" y="66"/>
                      <a:pt x="96" y="66"/>
                      <a:pt x="96" y="66"/>
                    </a:cubicBezTo>
                    <a:cubicBezTo>
                      <a:pt x="101" y="66"/>
                      <a:pt x="101" y="66"/>
                      <a:pt x="101" y="66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2" y="52"/>
                      <a:pt x="102" y="52"/>
                      <a:pt x="102" y="52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107" y="66"/>
                      <a:pt x="107" y="66"/>
                      <a:pt x="107" y="66"/>
                    </a:cubicBezTo>
                    <a:cubicBezTo>
                      <a:pt x="107" y="49"/>
                      <a:pt x="107" y="49"/>
                      <a:pt x="107" y="49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2" y="46"/>
                      <a:pt x="112" y="46"/>
                      <a:pt x="112" y="46"/>
                    </a:cubicBezTo>
                    <a:cubicBezTo>
                      <a:pt x="112" y="33"/>
                      <a:pt x="112" y="33"/>
                      <a:pt x="112" y="33"/>
                    </a:cubicBezTo>
                    <a:cubicBezTo>
                      <a:pt x="112" y="31"/>
                      <a:pt x="110" y="29"/>
                      <a:pt x="107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30"/>
                      <a:pt x="98" y="30"/>
                      <a:pt x="98" y="31"/>
                    </a:cubicBezTo>
                    <a:cubicBezTo>
                      <a:pt x="98" y="49"/>
                      <a:pt x="98" y="49"/>
                      <a:pt x="98" y="49"/>
                    </a:cubicBezTo>
                    <a:cubicBezTo>
                      <a:pt x="96" y="49"/>
                      <a:pt x="96" y="49"/>
                      <a:pt x="96" y="49"/>
                    </a:cubicBezTo>
                    <a:close/>
                    <a:moveTo>
                      <a:pt x="101" y="15"/>
                    </a:moveTo>
                    <a:cubicBezTo>
                      <a:pt x="98" y="15"/>
                      <a:pt x="95" y="18"/>
                      <a:pt x="95" y="22"/>
                    </a:cubicBezTo>
                    <a:cubicBezTo>
                      <a:pt x="95" y="23"/>
                      <a:pt x="95" y="24"/>
                      <a:pt x="96" y="25"/>
                    </a:cubicBezTo>
                    <a:cubicBezTo>
                      <a:pt x="96" y="26"/>
                      <a:pt x="97" y="26"/>
                      <a:pt x="97" y="26"/>
                    </a:cubicBezTo>
                    <a:cubicBezTo>
                      <a:pt x="98" y="27"/>
                      <a:pt x="100" y="28"/>
                      <a:pt x="101" y="28"/>
                    </a:cubicBezTo>
                    <a:cubicBezTo>
                      <a:pt x="105" y="28"/>
                      <a:pt x="108" y="25"/>
                      <a:pt x="108" y="22"/>
                    </a:cubicBezTo>
                    <a:cubicBezTo>
                      <a:pt x="108" y="18"/>
                      <a:pt x="105" y="15"/>
                      <a:pt x="101" y="15"/>
                    </a:cubicBezTo>
                    <a:close/>
                    <a:moveTo>
                      <a:pt x="75" y="51"/>
                    </a:moveTo>
                    <a:cubicBezTo>
                      <a:pt x="75" y="72"/>
                      <a:pt x="75" y="72"/>
                      <a:pt x="75" y="72"/>
                    </a:cubicBezTo>
                    <a:cubicBezTo>
                      <a:pt x="80" y="72"/>
                      <a:pt x="80" y="72"/>
                      <a:pt x="80" y="72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2" y="54"/>
                      <a:pt x="82" y="54"/>
                      <a:pt x="82" y="54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7" y="72"/>
                      <a:pt x="87" y="72"/>
                      <a:pt x="87" y="72"/>
                    </a:cubicBezTo>
                    <a:cubicBezTo>
                      <a:pt x="87" y="51"/>
                      <a:pt x="87" y="51"/>
                      <a:pt x="87" y="51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4" y="28"/>
                      <a:pt x="91" y="26"/>
                      <a:pt x="88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7"/>
                      <a:pt x="77" y="28"/>
                      <a:pt x="77" y="28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5" y="51"/>
                      <a:pt x="75" y="51"/>
                      <a:pt x="75" y="51"/>
                    </a:cubicBezTo>
                    <a:close/>
                    <a:moveTo>
                      <a:pt x="65" y="47"/>
                    </a:moveTo>
                    <a:cubicBezTo>
                      <a:pt x="65" y="32"/>
                      <a:pt x="65" y="32"/>
                      <a:pt x="65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77"/>
                      <a:pt x="55" y="77"/>
                      <a:pt x="55" y="7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4"/>
                      <a:pt x="44" y="21"/>
                      <a:pt x="47" y="21"/>
                    </a:cubicBezTo>
                    <a:cubicBezTo>
                      <a:pt x="66" y="21"/>
                      <a:pt x="46" y="21"/>
                      <a:pt x="65" y="21"/>
                    </a:cubicBezTo>
                    <a:cubicBezTo>
                      <a:pt x="69" y="21"/>
                      <a:pt x="71" y="24"/>
                      <a:pt x="71" y="27"/>
                    </a:cubicBezTo>
                    <a:cubicBezTo>
                      <a:pt x="71" y="47"/>
                      <a:pt x="71" y="47"/>
                      <a:pt x="71" y="47"/>
                    </a:cubicBezTo>
                    <a:cubicBezTo>
                      <a:pt x="70" y="47"/>
                      <a:pt x="68" y="47"/>
                      <a:pt x="65" y="47"/>
                    </a:cubicBezTo>
                    <a:close/>
                    <a:moveTo>
                      <a:pt x="37" y="51"/>
                    </a:moveTo>
                    <a:cubicBezTo>
                      <a:pt x="37" y="72"/>
                      <a:pt x="37" y="72"/>
                      <a:pt x="37" y="72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28"/>
                      <a:pt x="20" y="26"/>
                      <a:pt x="23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7"/>
                      <a:pt x="35" y="28"/>
                      <a:pt x="35" y="28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7" y="51"/>
                      <a:pt x="37" y="51"/>
                      <a:pt x="37" y="51"/>
                    </a:cubicBezTo>
                    <a:close/>
                    <a:moveTo>
                      <a:pt x="31" y="9"/>
                    </a:moveTo>
                    <a:cubicBezTo>
                      <a:pt x="35" y="9"/>
                      <a:pt x="39" y="12"/>
                      <a:pt x="39" y="17"/>
                    </a:cubicBezTo>
                    <a:cubicBezTo>
                      <a:pt x="39" y="19"/>
                      <a:pt x="38" y="20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5" y="24"/>
                      <a:pt x="33" y="25"/>
                      <a:pt x="31" y="25"/>
                    </a:cubicBezTo>
                    <a:cubicBezTo>
                      <a:pt x="26" y="25"/>
                      <a:pt x="22" y="21"/>
                      <a:pt x="22" y="17"/>
                    </a:cubicBezTo>
                    <a:cubicBezTo>
                      <a:pt x="22" y="12"/>
                      <a:pt x="26" y="9"/>
                      <a:pt x="31" y="9"/>
                    </a:cubicBezTo>
                    <a:close/>
                    <a:moveTo>
                      <a:pt x="81" y="9"/>
                    </a:moveTo>
                    <a:cubicBezTo>
                      <a:pt x="76" y="9"/>
                      <a:pt x="73" y="12"/>
                      <a:pt x="73" y="17"/>
                    </a:cubicBezTo>
                    <a:cubicBezTo>
                      <a:pt x="73" y="19"/>
                      <a:pt x="73" y="20"/>
                      <a:pt x="74" y="22"/>
                    </a:cubicBezTo>
                    <a:cubicBezTo>
                      <a:pt x="75" y="22"/>
                      <a:pt x="75" y="22"/>
                      <a:pt x="75" y="23"/>
                    </a:cubicBezTo>
                    <a:cubicBezTo>
                      <a:pt x="77" y="24"/>
                      <a:pt x="79" y="25"/>
                      <a:pt x="81" y="25"/>
                    </a:cubicBezTo>
                    <a:cubicBezTo>
                      <a:pt x="85" y="25"/>
                      <a:pt x="89" y="21"/>
                      <a:pt x="89" y="17"/>
                    </a:cubicBezTo>
                    <a:cubicBezTo>
                      <a:pt x="89" y="12"/>
                      <a:pt x="85" y="9"/>
                      <a:pt x="81" y="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chemeClr val="bg1">
                      <a:lumMod val="95000"/>
                    </a:schemeClr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4" name="标题 4"/>
            <p:cNvSpPr txBox="1"/>
            <p:nvPr/>
          </p:nvSpPr>
          <p:spPr>
            <a:xfrm>
              <a:off x="2190" y="803"/>
              <a:ext cx="10537" cy="7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  <a:scene3d>
                <a:camera prst="orthographicFront"/>
                <a:lightRig rig="threePt" dir="t"/>
              </a:scene3d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五星门店、详细化板块包装和热门商圈排名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l"/>
              <a:endParaRPr lang="zh-CN" alt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-3810"/>
            <a:ext cx="12192000" cy="6858001"/>
            <a:chOff x="0" y="0"/>
            <a:chExt cx="9144000" cy="5143501"/>
          </a:xfrm>
        </p:grpSpPr>
        <p:pic>
          <p:nvPicPr>
            <p:cNvPr id="66" name="Picture 2" descr="C:\Users\acer\Desktop\4102732a67cc28b6090d76f9f6a57087.jpg"/>
            <p:cNvPicPr>
              <a:picLocks noChangeAspect="1" noChangeArrowheads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 bwMode="auto">
            <a:xfrm>
              <a:off x="0" y="6145"/>
              <a:ext cx="9144000" cy="5137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矩形 66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 flip="none" rotWithShape="1">
              <a:gsLst>
                <a:gs pos="100000">
                  <a:srgbClr val="0A0404">
                    <a:alpha val="62000"/>
                  </a:srgbClr>
                </a:gs>
                <a:gs pos="26000">
                  <a:srgbClr val="0A0404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cxnSp>
        <p:nvCxnSpPr>
          <p:cNvPr id="16" name="直接连接符 15"/>
          <p:cNvCxnSpPr/>
          <p:nvPr/>
        </p:nvCxnSpPr>
        <p:spPr>
          <a:xfrm rot="5400000">
            <a:off x="3647435" y="3323107"/>
            <a:ext cx="0" cy="5280000"/>
          </a:xfrm>
          <a:prstGeom prst="line">
            <a:avLst/>
          </a:prstGeom>
          <a:ln w="19050">
            <a:gradFill>
              <a:gsLst>
                <a:gs pos="50000">
                  <a:srgbClr val="E1CF9A">
                    <a:alpha val="31000"/>
                  </a:srgb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5400000">
            <a:off x="9024032" y="1931448"/>
            <a:ext cx="0" cy="5280000"/>
          </a:xfrm>
          <a:prstGeom prst="line">
            <a:avLst/>
          </a:prstGeom>
          <a:ln w="19050">
            <a:gradFill>
              <a:gsLst>
                <a:gs pos="50000">
                  <a:srgbClr val="E1CF9A">
                    <a:alpha val="31000"/>
                  </a:srgb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985" y="189230"/>
            <a:ext cx="4291330" cy="6480175"/>
          </a:xfrm>
          <a:prstGeom prst="rect">
            <a:avLst/>
          </a:prstGeom>
        </p:spPr>
      </p:pic>
      <p:sp>
        <p:nvSpPr>
          <p:cNvPr id="13" name="五边形 12"/>
          <p:cNvSpPr/>
          <p:nvPr/>
        </p:nvSpPr>
        <p:spPr>
          <a:xfrm>
            <a:off x="0" y="-3618"/>
            <a:ext cx="1390650" cy="971550"/>
          </a:xfrm>
          <a:prstGeom prst="homePlate">
            <a:avLst>
              <a:gd name="adj" fmla="val 18627"/>
            </a:avLst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KSO_Shape"/>
          <p:cNvSpPr/>
          <p:nvPr/>
        </p:nvSpPr>
        <p:spPr bwMode="auto">
          <a:xfrm>
            <a:off x="256856" y="150096"/>
            <a:ext cx="755797" cy="518981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>
                  <a:lumMod val="95000"/>
                </a:schemeClr>
              </a:solidFill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 rot="0">
            <a:off x="1499870" y="3537585"/>
            <a:ext cx="476250" cy="781050"/>
            <a:chOff x="9521219" y="1428750"/>
            <a:chExt cx="476250" cy="781050"/>
          </a:xfrm>
        </p:grpSpPr>
        <p:sp>
          <p:nvSpPr>
            <p:cNvPr id="21" name="矩形 20"/>
            <p:cNvSpPr/>
            <p:nvPr/>
          </p:nvSpPr>
          <p:spPr>
            <a:xfrm>
              <a:off x="9521219" y="1428750"/>
              <a:ext cx="45719" cy="781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5400000">
              <a:off x="9502169" y="1447800"/>
              <a:ext cx="514350" cy="476250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5" name="Rectangle 43"/>
          <p:cNvSpPr/>
          <p:nvPr/>
        </p:nvSpPr>
        <p:spPr bwMode="auto">
          <a:xfrm>
            <a:off x="2432685" y="3627120"/>
            <a:ext cx="3116580" cy="69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如线上线下配合好可达到浦东</a:t>
            </a:r>
            <a:r>
              <a:rPr 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新区</a:t>
            </a:r>
            <a:r>
              <a:rPr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火锅评价排名第一</a:t>
            </a:r>
            <a:endParaRPr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3810"/>
            <a:ext cx="8081010" cy="971550"/>
            <a:chOff x="0" y="-6"/>
            <a:chExt cx="12726" cy="1530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-6"/>
              <a:ext cx="2190" cy="1530"/>
              <a:chOff x="0" y="-6"/>
              <a:chExt cx="2190" cy="1530"/>
            </a:xfrm>
          </p:grpSpPr>
          <p:sp>
            <p:nvSpPr>
              <p:cNvPr id="3" name="五边形 2"/>
              <p:cNvSpPr/>
              <p:nvPr/>
            </p:nvSpPr>
            <p:spPr>
              <a:xfrm>
                <a:off x="0" y="-6"/>
                <a:ext cx="2190" cy="1530"/>
              </a:xfrm>
              <a:prstGeom prst="homePlate">
                <a:avLst>
                  <a:gd name="adj" fmla="val 18627"/>
                </a:avLst>
              </a:prstGeom>
              <a:solidFill>
                <a:srgbClr val="3F3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KSO_Shape"/>
              <p:cNvSpPr/>
              <p:nvPr/>
            </p:nvSpPr>
            <p:spPr bwMode="auto">
              <a:xfrm>
                <a:off x="452" y="440"/>
                <a:ext cx="1190" cy="817"/>
              </a:xfrm>
              <a:custGeom>
                <a:avLst/>
                <a:gdLst>
                  <a:gd name="T0" fmla="*/ 2147483646 w 112"/>
                  <a:gd name="T1" fmla="*/ 2147483646 h 77"/>
                  <a:gd name="T2" fmla="*/ 2147483646 w 112"/>
                  <a:gd name="T3" fmla="*/ 2147483646 h 77"/>
                  <a:gd name="T4" fmla="*/ 2147483646 w 112"/>
                  <a:gd name="T5" fmla="*/ 2147483646 h 77"/>
                  <a:gd name="T6" fmla="*/ 2147483646 w 112"/>
                  <a:gd name="T7" fmla="*/ 2147483646 h 77"/>
                  <a:gd name="T8" fmla="*/ 2147483646 w 112"/>
                  <a:gd name="T9" fmla="*/ 2147483646 h 77"/>
                  <a:gd name="T10" fmla="*/ 0 w 112"/>
                  <a:gd name="T11" fmla="*/ 2147483646 h 77"/>
                  <a:gd name="T12" fmla="*/ 2147483646 w 112"/>
                  <a:gd name="T13" fmla="*/ 2147483646 h 77"/>
                  <a:gd name="T14" fmla="*/ 2147483646 w 112"/>
                  <a:gd name="T15" fmla="*/ 2147483646 h 77"/>
                  <a:gd name="T16" fmla="*/ 2147483646 w 112"/>
                  <a:gd name="T17" fmla="*/ 2147483646 h 77"/>
                  <a:gd name="T18" fmla="*/ 2147483646 w 112"/>
                  <a:gd name="T19" fmla="*/ 2147483646 h 77"/>
                  <a:gd name="T20" fmla="*/ 2147483646 w 112"/>
                  <a:gd name="T21" fmla="*/ 2147483646 h 77"/>
                  <a:gd name="T22" fmla="*/ 2147483646 w 112"/>
                  <a:gd name="T23" fmla="*/ 2147483646 h 77"/>
                  <a:gd name="T24" fmla="*/ 2147483646 w 112"/>
                  <a:gd name="T25" fmla="*/ 2147483646 h 77"/>
                  <a:gd name="T26" fmla="*/ 2147483646 w 112"/>
                  <a:gd name="T27" fmla="*/ 2147483646 h 77"/>
                  <a:gd name="T28" fmla="*/ 2147483646 w 112"/>
                  <a:gd name="T29" fmla="*/ 2147483646 h 77"/>
                  <a:gd name="T30" fmla="*/ 2147483646 w 112"/>
                  <a:gd name="T31" fmla="*/ 2147483646 h 77"/>
                  <a:gd name="T32" fmla="*/ 2147483646 w 112"/>
                  <a:gd name="T33" fmla="*/ 2147483646 h 77"/>
                  <a:gd name="T34" fmla="*/ 2147483646 w 112"/>
                  <a:gd name="T35" fmla="*/ 2147483646 h 77"/>
                  <a:gd name="T36" fmla="*/ 2147483646 w 112"/>
                  <a:gd name="T37" fmla="*/ 2147483646 h 77"/>
                  <a:gd name="T38" fmla="*/ 2147483646 w 112"/>
                  <a:gd name="T39" fmla="*/ 2147483646 h 77"/>
                  <a:gd name="T40" fmla="*/ 2147483646 w 112"/>
                  <a:gd name="T41" fmla="*/ 2147483646 h 77"/>
                  <a:gd name="T42" fmla="*/ 2147483646 w 112"/>
                  <a:gd name="T43" fmla="*/ 2147483646 h 77"/>
                  <a:gd name="T44" fmla="*/ 2147483646 w 112"/>
                  <a:gd name="T45" fmla="*/ 2147483646 h 77"/>
                  <a:gd name="T46" fmla="*/ 2147483646 w 112"/>
                  <a:gd name="T47" fmla="*/ 2147483646 h 77"/>
                  <a:gd name="T48" fmla="*/ 2147483646 w 112"/>
                  <a:gd name="T49" fmla="*/ 2147483646 h 77"/>
                  <a:gd name="T50" fmla="*/ 2147483646 w 112"/>
                  <a:gd name="T51" fmla="*/ 2147483646 h 77"/>
                  <a:gd name="T52" fmla="*/ 2147483646 w 112"/>
                  <a:gd name="T53" fmla="*/ 2147483646 h 77"/>
                  <a:gd name="T54" fmla="*/ 2147483646 w 112"/>
                  <a:gd name="T55" fmla="*/ 2147483646 h 77"/>
                  <a:gd name="T56" fmla="*/ 2147483646 w 112"/>
                  <a:gd name="T57" fmla="*/ 2147483646 h 77"/>
                  <a:gd name="T58" fmla="*/ 2147483646 w 112"/>
                  <a:gd name="T59" fmla="*/ 2147483646 h 77"/>
                  <a:gd name="T60" fmla="*/ 2147483646 w 112"/>
                  <a:gd name="T61" fmla="*/ 2147483646 h 77"/>
                  <a:gd name="T62" fmla="*/ 2147483646 w 112"/>
                  <a:gd name="T63" fmla="*/ 2147483646 h 77"/>
                  <a:gd name="T64" fmla="*/ 2147483646 w 112"/>
                  <a:gd name="T65" fmla="*/ 2147483646 h 77"/>
                  <a:gd name="T66" fmla="*/ 2147483646 w 112"/>
                  <a:gd name="T67" fmla="*/ 2147483646 h 77"/>
                  <a:gd name="T68" fmla="*/ 2147483646 w 112"/>
                  <a:gd name="T69" fmla="*/ 2147483646 h 77"/>
                  <a:gd name="T70" fmla="*/ 2147483646 w 112"/>
                  <a:gd name="T71" fmla="*/ 2147483646 h 77"/>
                  <a:gd name="T72" fmla="*/ 2147483646 w 112"/>
                  <a:gd name="T73" fmla="*/ 2147483646 h 77"/>
                  <a:gd name="T74" fmla="*/ 2147483646 w 112"/>
                  <a:gd name="T75" fmla="*/ 2147483646 h 77"/>
                  <a:gd name="T76" fmla="*/ 2147483646 w 112"/>
                  <a:gd name="T77" fmla="*/ 2147483646 h 77"/>
                  <a:gd name="T78" fmla="*/ 2147483646 w 112"/>
                  <a:gd name="T79" fmla="*/ 2147483646 h 77"/>
                  <a:gd name="T80" fmla="*/ 2147483646 w 112"/>
                  <a:gd name="T81" fmla="*/ 2147483646 h 77"/>
                  <a:gd name="T82" fmla="*/ 2147483646 w 112"/>
                  <a:gd name="T83" fmla="*/ 2147483646 h 77"/>
                  <a:gd name="T84" fmla="*/ 2147483646 w 112"/>
                  <a:gd name="T85" fmla="*/ 2147483646 h 77"/>
                  <a:gd name="T86" fmla="*/ 2147483646 w 112"/>
                  <a:gd name="T87" fmla="*/ 2147483646 h 7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12" h="77">
                    <a:moveTo>
                      <a:pt x="56" y="0"/>
                    </a:moveTo>
                    <a:cubicBezTo>
                      <a:pt x="62" y="0"/>
                      <a:pt x="66" y="4"/>
                      <a:pt x="66" y="10"/>
                    </a:cubicBezTo>
                    <a:cubicBezTo>
                      <a:pt x="66" y="15"/>
                      <a:pt x="62" y="20"/>
                      <a:pt x="56" y="20"/>
                    </a:cubicBezTo>
                    <a:cubicBezTo>
                      <a:pt x="51" y="20"/>
                      <a:pt x="46" y="15"/>
                      <a:pt x="46" y="10"/>
                    </a:cubicBezTo>
                    <a:cubicBezTo>
                      <a:pt x="46" y="4"/>
                      <a:pt x="51" y="0"/>
                      <a:pt x="56" y="0"/>
                    </a:cubicBezTo>
                    <a:close/>
                    <a:moveTo>
                      <a:pt x="15" y="49"/>
                    </a:moveTo>
                    <a:cubicBezTo>
                      <a:pt x="15" y="66"/>
                      <a:pt x="15" y="66"/>
                      <a:pt x="15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1" y="29"/>
                      <a:pt x="4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30"/>
                      <a:pt x="13" y="30"/>
                      <a:pt x="13" y="31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5" y="49"/>
                      <a:pt x="15" y="49"/>
                      <a:pt x="15" y="49"/>
                    </a:cubicBezTo>
                    <a:close/>
                    <a:moveTo>
                      <a:pt x="10" y="15"/>
                    </a:moveTo>
                    <a:cubicBezTo>
                      <a:pt x="13" y="15"/>
                      <a:pt x="16" y="18"/>
                      <a:pt x="16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5" y="26"/>
                      <a:pt x="14" y="26"/>
                    </a:cubicBezTo>
                    <a:cubicBezTo>
                      <a:pt x="13" y="27"/>
                      <a:pt x="12" y="28"/>
                      <a:pt x="10" y="28"/>
                    </a:cubicBezTo>
                    <a:cubicBezTo>
                      <a:pt x="6" y="28"/>
                      <a:pt x="3" y="25"/>
                      <a:pt x="3" y="22"/>
                    </a:cubicBezTo>
                    <a:cubicBezTo>
                      <a:pt x="3" y="18"/>
                      <a:pt x="6" y="15"/>
                      <a:pt x="10" y="15"/>
                    </a:cubicBezTo>
                    <a:close/>
                    <a:moveTo>
                      <a:pt x="96" y="49"/>
                    </a:moveTo>
                    <a:cubicBezTo>
                      <a:pt x="96" y="66"/>
                      <a:pt x="96" y="66"/>
                      <a:pt x="96" y="66"/>
                    </a:cubicBezTo>
                    <a:cubicBezTo>
                      <a:pt x="101" y="66"/>
                      <a:pt x="101" y="66"/>
                      <a:pt x="101" y="66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2" y="52"/>
                      <a:pt x="102" y="52"/>
                      <a:pt x="102" y="52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107" y="66"/>
                      <a:pt x="107" y="66"/>
                      <a:pt x="107" y="66"/>
                    </a:cubicBezTo>
                    <a:cubicBezTo>
                      <a:pt x="107" y="49"/>
                      <a:pt x="107" y="49"/>
                      <a:pt x="107" y="49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12" y="46"/>
                      <a:pt x="112" y="46"/>
                      <a:pt x="112" y="46"/>
                    </a:cubicBezTo>
                    <a:cubicBezTo>
                      <a:pt x="112" y="33"/>
                      <a:pt x="112" y="33"/>
                      <a:pt x="112" y="33"/>
                    </a:cubicBezTo>
                    <a:cubicBezTo>
                      <a:pt x="112" y="31"/>
                      <a:pt x="110" y="29"/>
                      <a:pt x="107" y="29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30"/>
                      <a:pt x="98" y="30"/>
                      <a:pt x="98" y="31"/>
                    </a:cubicBezTo>
                    <a:cubicBezTo>
                      <a:pt x="98" y="49"/>
                      <a:pt x="98" y="49"/>
                      <a:pt x="98" y="49"/>
                    </a:cubicBezTo>
                    <a:cubicBezTo>
                      <a:pt x="96" y="49"/>
                      <a:pt x="96" y="49"/>
                      <a:pt x="96" y="49"/>
                    </a:cubicBezTo>
                    <a:close/>
                    <a:moveTo>
                      <a:pt x="101" y="15"/>
                    </a:moveTo>
                    <a:cubicBezTo>
                      <a:pt x="98" y="15"/>
                      <a:pt x="95" y="18"/>
                      <a:pt x="95" y="22"/>
                    </a:cubicBezTo>
                    <a:cubicBezTo>
                      <a:pt x="95" y="23"/>
                      <a:pt x="95" y="24"/>
                      <a:pt x="96" y="25"/>
                    </a:cubicBezTo>
                    <a:cubicBezTo>
                      <a:pt x="96" y="26"/>
                      <a:pt x="97" y="26"/>
                      <a:pt x="97" y="26"/>
                    </a:cubicBezTo>
                    <a:cubicBezTo>
                      <a:pt x="98" y="27"/>
                      <a:pt x="100" y="28"/>
                      <a:pt x="101" y="28"/>
                    </a:cubicBezTo>
                    <a:cubicBezTo>
                      <a:pt x="105" y="28"/>
                      <a:pt x="108" y="25"/>
                      <a:pt x="108" y="22"/>
                    </a:cubicBezTo>
                    <a:cubicBezTo>
                      <a:pt x="108" y="18"/>
                      <a:pt x="105" y="15"/>
                      <a:pt x="101" y="15"/>
                    </a:cubicBezTo>
                    <a:close/>
                    <a:moveTo>
                      <a:pt x="75" y="51"/>
                    </a:moveTo>
                    <a:cubicBezTo>
                      <a:pt x="75" y="72"/>
                      <a:pt x="75" y="72"/>
                      <a:pt x="75" y="72"/>
                    </a:cubicBezTo>
                    <a:cubicBezTo>
                      <a:pt x="80" y="72"/>
                      <a:pt x="80" y="72"/>
                      <a:pt x="80" y="72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2" y="54"/>
                      <a:pt x="82" y="54"/>
                      <a:pt x="82" y="54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7" y="72"/>
                      <a:pt x="87" y="72"/>
                      <a:pt x="87" y="72"/>
                    </a:cubicBezTo>
                    <a:cubicBezTo>
                      <a:pt x="87" y="51"/>
                      <a:pt x="87" y="51"/>
                      <a:pt x="87" y="51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4" y="28"/>
                      <a:pt x="91" y="26"/>
                      <a:pt x="88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7"/>
                      <a:pt x="77" y="28"/>
                      <a:pt x="77" y="28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5" y="51"/>
                      <a:pt x="75" y="51"/>
                      <a:pt x="75" y="51"/>
                    </a:cubicBezTo>
                    <a:close/>
                    <a:moveTo>
                      <a:pt x="65" y="47"/>
                    </a:moveTo>
                    <a:cubicBezTo>
                      <a:pt x="65" y="32"/>
                      <a:pt x="65" y="32"/>
                      <a:pt x="65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77"/>
                      <a:pt x="55" y="77"/>
                      <a:pt x="55" y="7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4"/>
                      <a:pt x="44" y="21"/>
                      <a:pt x="47" y="21"/>
                    </a:cubicBezTo>
                    <a:cubicBezTo>
                      <a:pt x="66" y="21"/>
                      <a:pt x="46" y="21"/>
                      <a:pt x="65" y="21"/>
                    </a:cubicBezTo>
                    <a:cubicBezTo>
                      <a:pt x="69" y="21"/>
                      <a:pt x="71" y="24"/>
                      <a:pt x="71" y="27"/>
                    </a:cubicBezTo>
                    <a:cubicBezTo>
                      <a:pt x="71" y="47"/>
                      <a:pt x="71" y="47"/>
                      <a:pt x="71" y="47"/>
                    </a:cubicBezTo>
                    <a:cubicBezTo>
                      <a:pt x="70" y="47"/>
                      <a:pt x="68" y="47"/>
                      <a:pt x="65" y="47"/>
                    </a:cubicBezTo>
                    <a:close/>
                    <a:moveTo>
                      <a:pt x="37" y="51"/>
                    </a:moveTo>
                    <a:cubicBezTo>
                      <a:pt x="37" y="72"/>
                      <a:pt x="37" y="72"/>
                      <a:pt x="37" y="72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28"/>
                      <a:pt x="20" y="26"/>
                      <a:pt x="23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7"/>
                      <a:pt x="35" y="28"/>
                      <a:pt x="35" y="28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7" y="51"/>
                      <a:pt x="37" y="51"/>
                      <a:pt x="37" y="51"/>
                    </a:cubicBezTo>
                    <a:close/>
                    <a:moveTo>
                      <a:pt x="31" y="9"/>
                    </a:moveTo>
                    <a:cubicBezTo>
                      <a:pt x="35" y="9"/>
                      <a:pt x="39" y="12"/>
                      <a:pt x="39" y="17"/>
                    </a:cubicBezTo>
                    <a:cubicBezTo>
                      <a:pt x="39" y="19"/>
                      <a:pt x="38" y="20"/>
                      <a:pt x="37" y="22"/>
                    </a:cubicBezTo>
                    <a:cubicBezTo>
                      <a:pt x="37" y="22"/>
                      <a:pt x="37" y="22"/>
                      <a:pt x="37" y="23"/>
                    </a:cubicBezTo>
                    <a:cubicBezTo>
                      <a:pt x="35" y="24"/>
                      <a:pt x="33" y="25"/>
                      <a:pt x="31" y="25"/>
                    </a:cubicBezTo>
                    <a:cubicBezTo>
                      <a:pt x="26" y="25"/>
                      <a:pt x="22" y="21"/>
                      <a:pt x="22" y="17"/>
                    </a:cubicBezTo>
                    <a:cubicBezTo>
                      <a:pt x="22" y="12"/>
                      <a:pt x="26" y="9"/>
                      <a:pt x="31" y="9"/>
                    </a:cubicBezTo>
                    <a:close/>
                    <a:moveTo>
                      <a:pt x="81" y="9"/>
                    </a:moveTo>
                    <a:cubicBezTo>
                      <a:pt x="76" y="9"/>
                      <a:pt x="73" y="12"/>
                      <a:pt x="73" y="17"/>
                    </a:cubicBezTo>
                    <a:cubicBezTo>
                      <a:pt x="73" y="19"/>
                      <a:pt x="73" y="20"/>
                      <a:pt x="74" y="22"/>
                    </a:cubicBezTo>
                    <a:cubicBezTo>
                      <a:pt x="75" y="22"/>
                      <a:pt x="75" y="22"/>
                      <a:pt x="75" y="23"/>
                    </a:cubicBezTo>
                    <a:cubicBezTo>
                      <a:pt x="77" y="24"/>
                      <a:pt x="79" y="25"/>
                      <a:pt x="81" y="25"/>
                    </a:cubicBezTo>
                    <a:cubicBezTo>
                      <a:pt x="85" y="25"/>
                      <a:pt x="89" y="21"/>
                      <a:pt x="89" y="17"/>
                    </a:cubicBezTo>
                    <a:cubicBezTo>
                      <a:pt x="89" y="12"/>
                      <a:pt x="85" y="9"/>
                      <a:pt x="81" y="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chemeClr val="bg1">
                      <a:lumMod val="95000"/>
                    </a:schemeClr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" name="标题 4"/>
            <p:cNvSpPr txBox="1"/>
            <p:nvPr/>
          </p:nvSpPr>
          <p:spPr>
            <a:xfrm>
              <a:off x="2190" y="803"/>
              <a:ext cx="10537" cy="7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  <a:scene3d>
                <a:camera prst="orthographicFront"/>
                <a:lightRig rig="threePt" dir="t"/>
              </a:scene3d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五星门店、详细化板块包装和热门商圈排名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l"/>
              <a:endParaRPr lang="zh-CN" alt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椭圆 4"/>
          <p:cNvSpPr/>
          <p:nvPr/>
        </p:nvSpPr>
        <p:spPr>
          <a:xfrm>
            <a:off x="9448800" y="4051935"/>
            <a:ext cx="670560" cy="5181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" name="直接箭头连接符 5"/>
          <p:cNvCxnSpPr>
            <a:stCxn id="5" idx="3"/>
            <a:endCxn id="25" idx="3"/>
          </p:cNvCxnSpPr>
          <p:nvPr/>
        </p:nvCxnSpPr>
        <p:spPr>
          <a:xfrm flipH="1" flipV="1">
            <a:off x="5549265" y="3973195"/>
            <a:ext cx="3997960" cy="520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23900" y="3281429"/>
            <a:ext cx="109651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E62D30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Thank you</a:t>
            </a:r>
            <a:endParaRPr lang="en-US" altLang="zh-CN" sz="6000" dirty="0">
              <a:solidFill>
                <a:srgbClr val="E62D30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3415301" y="496095"/>
            <a:ext cx="4934813" cy="493481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865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983990" y="2743835"/>
            <a:ext cx="4110990" cy="1472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37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商户通的包装与官方业务员的对接</a:t>
            </a:r>
            <a:endParaRPr lang="zh-CN" altLang="en-US" sz="373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01515" y="1495920"/>
            <a:ext cx="156083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4239" y="1863220"/>
            <a:ext cx="249634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dirty="0">
                <a:solidFill>
                  <a:schemeClr val="bg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1</a:t>
            </a:r>
            <a:endParaRPr lang="zh-CN" altLang="en-US" sz="19900" dirty="0">
              <a:solidFill>
                <a:schemeClr val="bg1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56877" y="1107527"/>
            <a:ext cx="4402156" cy="6618857"/>
            <a:chOff x="-256877" y="1107527"/>
            <a:chExt cx="4402156" cy="6618857"/>
          </a:xfrm>
        </p:grpSpPr>
        <p:sp>
          <p:nvSpPr>
            <p:cNvPr id="3" name="等腰三角形 2"/>
            <p:cNvSpPr/>
            <p:nvPr/>
          </p:nvSpPr>
          <p:spPr>
            <a:xfrm rot="16200000" flipV="1">
              <a:off x="-316629" y="1426842"/>
              <a:ext cx="4630086" cy="399145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rot="16200000" flipH="1" flipV="1">
              <a:off x="803610" y="5456558"/>
              <a:ext cx="1931640" cy="1665208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6200000" flipH="1">
              <a:off x="2586755" y="1826415"/>
              <a:ext cx="1511638" cy="1303136"/>
            </a:xfrm>
            <a:prstGeom prst="triangl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 flipH="1">
              <a:off x="-300255" y="5881715"/>
              <a:ext cx="628989" cy="542232"/>
            </a:xfrm>
            <a:prstGeom prst="triangle">
              <a:avLst/>
            </a:prstGeom>
            <a:noFill/>
            <a:ln>
              <a:solidFill>
                <a:srgbClr val="E62D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6200000" flipH="1">
              <a:off x="1320310" y="7399925"/>
              <a:ext cx="350641" cy="30227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6200000" flipH="1" flipV="1">
              <a:off x="3912597" y="5855572"/>
              <a:ext cx="249918" cy="21544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955794" y="3372667"/>
              <a:ext cx="99805" cy="99805"/>
            </a:xfrm>
            <a:prstGeom prst="ellipse">
              <a:avLst/>
            </a:prstGeom>
            <a:solidFill>
              <a:srgbClr val="E62D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2629550" y="2428079"/>
              <a:ext cx="99805" cy="99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882989" y="5273439"/>
              <a:ext cx="99805" cy="99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593465" y="881380"/>
            <a:ext cx="8312198" cy="5825490"/>
            <a:chOff x="1752" y="791"/>
            <a:chExt cx="15791" cy="9981"/>
          </a:xfrm>
        </p:grpSpPr>
        <p:sp>
          <p:nvSpPr>
            <p:cNvPr id="55" name="TextBox 14"/>
            <p:cNvSpPr txBox="1"/>
            <p:nvPr/>
          </p:nvSpPr>
          <p:spPr>
            <a:xfrm>
              <a:off x="11034" y="4316"/>
              <a:ext cx="6509" cy="2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第一步：商家注册点评管家与美团开店宝后将账号密码交付给乙方，由乙方和商家业务员进行沟通调整。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752" y="791"/>
              <a:ext cx="9281" cy="9981"/>
              <a:chOff x="2385" y="1463"/>
              <a:chExt cx="8016" cy="9981"/>
            </a:xfrm>
          </p:grpSpPr>
          <p:sp>
            <p:nvSpPr>
              <p:cNvPr id="25" name="Freeform 54"/>
              <p:cNvSpPr/>
              <p:nvPr/>
            </p:nvSpPr>
            <p:spPr bwMode="auto">
              <a:xfrm>
                <a:off x="2385" y="8385"/>
                <a:ext cx="2394" cy="3059"/>
              </a:xfrm>
              <a:custGeom>
                <a:avLst/>
                <a:gdLst>
                  <a:gd name="T0" fmla="*/ 1049 w 1360"/>
                  <a:gd name="T1" fmla="*/ 1338 h 1338"/>
                  <a:gd name="T2" fmla="*/ 1360 w 1360"/>
                  <a:gd name="T3" fmla="*/ 196 h 1338"/>
                  <a:gd name="T4" fmla="*/ 506 w 1360"/>
                  <a:gd name="T5" fmla="*/ 0 h 1338"/>
                  <a:gd name="T6" fmla="*/ 0 w 1360"/>
                  <a:gd name="T7" fmla="*/ 1338 h 1338"/>
                  <a:gd name="T8" fmla="*/ 1049 w 1360"/>
                  <a:gd name="T9" fmla="*/ 1338 h 1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0" h="1338">
                    <a:moveTo>
                      <a:pt x="1049" y="1338"/>
                    </a:moveTo>
                    <a:lnTo>
                      <a:pt x="1360" y="196"/>
                    </a:lnTo>
                    <a:lnTo>
                      <a:pt x="506" y="0"/>
                    </a:lnTo>
                    <a:lnTo>
                      <a:pt x="0" y="1338"/>
                    </a:lnTo>
                    <a:lnTo>
                      <a:pt x="1049" y="1338"/>
                    </a:ln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AU"/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3710" y="1463"/>
                <a:ext cx="5892" cy="9218"/>
                <a:chOff x="6635" y="1296"/>
                <a:chExt cx="5892" cy="9218"/>
              </a:xfrm>
            </p:grpSpPr>
            <p:pic>
              <p:nvPicPr>
                <p:cNvPr id="27" name="Picture 46" descr="iPhone6_mockup_front_white.png"/>
                <p:cNvPicPr>
                  <a:picLocks noChangeAspect="1"/>
                </p:cNvPicPr>
                <p:nvPr/>
              </p:nvPicPr>
              <p:blipFill>
                <a:blip r:embed="rId1" cstate="screen"/>
                <a:stretch>
                  <a:fillRect/>
                </a:stretch>
              </p:blipFill>
              <p:spPr>
                <a:xfrm>
                  <a:off x="6635" y="1296"/>
                  <a:ext cx="5893" cy="9218"/>
                </a:xfrm>
                <a:prstGeom prst="rect">
                  <a:avLst/>
                </a:prstGeom>
              </p:spPr>
            </p:pic>
            <p:pic>
              <p:nvPicPr>
                <p:cNvPr id="28" name="图片 27"/>
                <p:cNvPicPr>
                  <a:picLocks noChangeAspect="1"/>
                </p:cNvPicPr>
                <p:nvPr/>
              </p:nvPicPr>
              <p:blipFill>
                <a:blip r:embed="rId2"/>
                <a:srcRect l="-572" t="470" r="572" b="9290"/>
                <a:stretch>
                  <a:fillRect/>
                </a:stretch>
              </p:blipFill>
              <p:spPr>
                <a:xfrm>
                  <a:off x="7745" y="2714"/>
                  <a:ext cx="3673" cy="6381"/>
                </a:xfrm>
                <a:prstGeom prst="rect">
                  <a:avLst/>
                </a:prstGeom>
              </p:spPr>
            </p:pic>
          </p:grpSp>
          <p:sp>
            <p:nvSpPr>
              <p:cNvPr id="29" name="Freeform 55"/>
              <p:cNvSpPr/>
              <p:nvPr/>
            </p:nvSpPr>
            <p:spPr bwMode="auto">
              <a:xfrm>
                <a:off x="3598" y="5596"/>
                <a:ext cx="1324" cy="3174"/>
              </a:xfrm>
              <a:custGeom>
                <a:avLst/>
                <a:gdLst>
                  <a:gd name="T0" fmla="*/ 689 w 752"/>
                  <a:gd name="T1" fmla="*/ 770 h 1787"/>
                  <a:gd name="T2" fmla="*/ 662 w 752"/>
                  <a:gd name="T3" fmla="*/ 627 h 1787"/>
                  <a:gd name="T4" fmla="*/ 651 w 752"/>
                  <a:gd name="T5" fmla="*/ 521 h 1787"/>
                  <a:gd name="T6" fmla="*/ 649 w 752"/>
                  <a:gd name="T7" fmla="*/ 458 h 1787"/>
                  <a:gd name="T8" fmla="*/ 651 w 752"/>
                  <a:gd name="T9" fmla="*/ 436 h 1787"/>
                  <a:gd name="T10" fmla="*/ 672 w 752"/>
                  <a:gd name="T11" fmla="*/ 236 h 1787"/>
                  <a:gd name="T12" fmla="*/ 676 w 752"/>
                  <a:gd name="T13" fmla="*/ 169 h 1787"/>
                  <a:gd name="T14" fmla="*/ 676 w 752"/>
                  <a:gd name="T15" fmla="*/ 140 h 1787"/>
                  <a:gd name="T16" fmla="*/ 671 w 752"/>
                  <a:gd name="T17" fmla="*/ 92 h 1787"/>
                  <a:gd name="T18" fmla="*/ 662 w 752"/>
                  <a:gd name="T19" fmla="*/ 58 h 1787"/>
                  <a:gd name="T20" fmla="*/ 649 w 752"/>
                  <a:gd name="T21" fmla="*/ 32 h 1787"/>
                  <a:gd name="T22" fmla="*/ 634 w 752"/>
                  <a:gd name="T23" fmla="*/ 16 h 1787"/>
                  <a:gd name="T24" fmla="*/ 616 w 752"/>
                  <a:gd name="T25" fmla="*/ 3 h 1787"/>
                  <a:gd name="T26" fmla="*/ 605 w 752"/>
                  <a:gd name="T27" fmla="*/ 1 h 1787"/>
                  <a:gd name="T28" fmla="*/ 585 w 752"/>
                  <a:gd name="T29" fmla="*/ 0 h 1787"/>
                  <a:gd name="T30" fmla="*/ 552 w 752"/>
                  <a:gd name="T31" fmla="*/ 5 h 1787"/>
                  <a:gd name="T32" fmla="*/ 523 w 752"/>
                  <a:gd name="T33" fmla="*/ 20 h 1787"/>
                  <a:gd name="T34" fmla="*/ 500 w 752"/>
                  <a:gd name="T35" fmla="*/ 38 h 1787"/>
                  <a:gd name="T36" fmla="*/ 480 w 752"/>
                  <a:gd name="T37" fmla="*/ 63 h 1787"/>
                  <a:gd name="T38" fmla="*/ 463 w 752"/>
                  <a:gd name="T39" fmla="*/ 92 h 1787"/>
                  <a:gd name="T40" fmla="*/ 445 w 752"/>
                  <a:gd name="T41" fmla="*/ 141 h 1787"/>
                  <a:gd name="T42" fmla="*/ 431 w 752"/>
                  <a:gd name="T43" fmla="*/ 210 h 1787"/>
                  <a:gd name="T44" fmla="*/ 425 w 752"/>
                  <a:gd name="T45" fmla="*/ 274 h 1787"/>
                  <a:gd name="T46" fmla="*/ 423 w 752"/>
                  <a:gd name="T47" fmla="*/ 347 h 1787"/>
                  <a:gd name="T48" fmla="*/ 425 w 752"/>
                  <a:gd name="T49" fmla="*/ 361 h 1787"/>
                  <a:gd name="T50" fmla="*/ 340 w 752"/>
                  <a:gd name="T51" fmla="*/ 418 h 1787"/>
                  <a:gd name="T52" fmla="*/ 274 w 752"/>
                  <a:gd name="T53" fmla="*/ 454 h 1787"/>
                  <a:gd name="T54" fmla="*/ 231 w 752"/>
                  <a:gd name="T55" fmla="*/ 474 h 1787"/>
                  <a:gd name="T56" fmla="*/ 216 w 752"/>
                  <a:gd name="T57" fmla="*/ 480 h 1787"/>
                  <a:gd name="T58" fmla="*/ 165 w 752"/>
                  <a:gd name="T59" fmla="*/ 507 h 1787"/>
                  <a:gd name="T60" fmla="*/ 129 w 752"/>
                  <a:gd name="T61" fmla="*/ 541 h 1787"/>
                  <a:gd name="T62" fmla="*/ 105 w 752"/>
                  <a:gd name="T63" fmla="*/ 578 h 1787"/>
                  <a:gd name="T64" fmla="*/ 92 w 752"/>
                  <a:gd name="T65" fmla="*/ 614 h 1787"/>
                  <a:gd name="T66" fmla="*/ 87 w 752"/>
                  <a:gd name="T67" fmla="*/ 647 h 1787"/>
                  <a:gd name="T68" fmla="*/ 89 w 752"/>
                  <a:gd name="T69" fmla="*/ 694 h 1787"/>
                  <a:gd name="T70" fmla="*/ 89 w 752"/>
                  <a:gd name="T71" fmla="*/ 701 h 1787"/>
                  <a:gd name="T72" fmla="*/ 89 w 752"/>
                  <a:gd name="T73" fmla="*/ 972 h 1787"/>
                  <a:gd name="T74" fmla="*/ 81 w 752"/>
                  <a:gd name="T75" fmla="*/ 1189 h 1787"/>
                  <a:gd name="T76" fmla="*/ 67 w 752"/>
                  <a:gd name="T77" fmla="*/ 1354 h 1787"/>
                  <a:gd name="T78" fmla="*/ 50 w 752"/>
                  <a:gd name="T79" fmla="*/ 1478 h 1787"/>
                  <a:gd name="T80" fmla="*/ 32 w 752"/>
                  <a:gd name="T81" fmla="*/ 1563 h 1787"/>
                  <a:gd name="T82" fmla="*/ 16 w 752"/>
                  <a:gd name="T83" fmla="*/ 1616 h 1787"/>
                  <a:gd name="T84" fmla="*/ 0 w 752"/>
                  <a:gd name="T85" fmla="*/ 1652 h 1787"/>
                  <a:gd name="T86" fmla="*/ 543 w 752"/>
                  <a:gd name="T87" fmla="*/ 1787 h 1787"/>
                  <a:gd name="T88" fmla="*/ 558 w 752"/>
                  <a:gd name="T89" fmla="*/ 1730 h 1787"/>
                  <a:gd name="T90" fmla="*/ 607 w 752"/>
                  <a:gd name="T91" fmla="*/ 1592 h 1787"/>
                  <a:gd name="T92" fmla="*/ 683 w 752"/>
                  <a:gd name="T93" fmla="*/ 1405 h 1787"/>
                  <a:gd name="T94" fmla="*/ 705 w 752"/>
                  <a:gd name="T95" fmla="*/ 1356 h 1787"/>
                  <a:gd name="T96" fmla="*/ 723 w 752"/>
                  <a:gd name="T97" fmla="*/ 1305 h 1787"/>
                  <a:gd name="T98" fmla="*/ 738 w 752"/>
                  <a:gd name="T99" fmla="*/ 1254 h 1787"/>
                  <a:gd name="T100" fmla="*/ 747 w 752"/>
                  <a:gd name="T101" fmla="*/ 1203 h 1787"/>
                  <a:gd name="T102" fmla="*/ 752 w 752"/>
                  <a:gd name="T103" fmla="*/ 1103 h 1787"/>
                  <a:gd name="T104" fmla="*/ 745 w 752"/>
                  <a:gd name="T105" fmla="*/ 1009 h 1787"/>
                  <a:gd name="T106" fmla="*/ 732 w 752"/>
                  <a:gd name="T107" fmla="*/ 923 h 1787"/>
                  <a:gd name="T108" fmla="*/ 707 w 752"/>
                  <a:gd name="T109" fmla="*/ 825 h 1787"/>
                  <a:gd name="T110" fmla="*/ 689 w 752"/>
                  <a:gd name="T111" fmla="*/ 770 h 1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52" h="1787">
                    <a:moveTo>
                      <a:pt x="689" y="770"/>
                    </a:moveTo>
                    <a:lnTo>
                      <a:pt x="689" y="770"/>
                    </a:lnTo>
                    <a:lnTo>
                      <a:pt x="672" y="694"/>
                    </a:lnTo>
                    <a:lnTo>
                      <a:pt x="662" y="627"/>
                    </a:lnTo>
                    <a:lnTo>
                      <a:pt x="654" y="570"/>
                    </a:lnTo>
                    <a:lnTo>
                      <a:pt x="651" y="521"/>
                    </a:lnTo>
                    <a:lnTo>
                      <a:pt x="649" y="485"/>
                    </a:lnTo>
                    <a:lnTo>
                      <a:pt x="649" y="458"/>
                    </a:lnTo>
                    <a:lnTo>
                      <a:pt x="651" y="436"/>
                    </a:lnTo>
                    <a:lnTo>
                      <a:pt x="651" y="436"/>
                    </a:lnTo>
                    <a:lnTo>
                      <a:pt x="665" y="320"/>
                    </a:lnTo>
                    <a:lnTo>
                      <a:pt x="672" y="236"/>
                    </a:lnTo>
                    <a:lnTo>
                      <a:pt x="676" y="185"/>
                    </a:lnTo>
                    <a:lnTo>
                      <a:pt x="676" y="169"/>
                    </a:lnTo>
                    <a:lnTo>
                      <a:pt x="676" y="169"/>
                    </a:lnTo>
                    <a:lnTo>
                      <a:pt x="676" y="140"/>
                    </a:lnTo>
                    <a:lnTo>
                      <a:pt x="674" y="114"/>
                    </a:lnTo>
                    <a:lnTo>
                      <a:pt x="671" y="92"/>
                    </a:lnTo>
                    <a:lnTo>
                      <a:pt x="667" y="72"/>
                    </a:lnTo>
                    <a:lnTo>
                      <a:pt x="662" y="58"/>
                    </a:lnTo>
                    <a:lnTo>
                      <a:pt x="654" y="43"/>
                    </a:lnTo>
                    <a:lnTo>
                      <a:pt x="649" y="32"/>
                    </a:lnTo>
                    <a:lnTo>
                      <a:pt x="642" y="23"/>
                    </a:lnTo>
                    <a:lnTo>
                      <a:pt x="634" y="16"/>
                    </a:lnTo>
                    <a:lnTo>
                      <a:pt x="629" y="10"/>
                    </a:lnTo>
                    <a:lnTo>
                      <a:pt x="616" y="3"/>
                    </a:lnTo>
                    <a:lnTo>
                      <a:pt x="607" y="1"/>
                    </a:lnTo>
                    <a:lnTo>
                      <a:pt x="605" y="1"/>
                    </a:lnTo>
                    <a:lnTo>
                      <a:pt x="605" y="1"/>
                    </a:lnTo>
                    <a:lnTo>
                      <a:pt x="585" y="0"/>
                    </a:lnTo>
                    <a:lnTo>
                      <a:pt x="569" y="1"/>
                    </a:lnTo>
                    <a:lnTo>
                      <a:pt x="552" y="5"/>
                    </a:lnTo>
                    <a:lnTo>
                      <a:pt x="538" y="12"/>
                    </a:lnTo>
                    <a:lnTo>
                      <a:pt x="523" y="20"/>
                    </a:lnTo>
                    <a:lnTo>
                      <a:pt x="511" y="29"/>
                    </a:lnTo>
                    <a:lnTo>
                      <a:pt x="500" y="38"/>
                    </a:lnTo>
                    <a:lnTo>
                      <a:pt x="489" y="50"/>
                    </a:lnTo>
                    <a:lnTo>
                      <a:pt x="480" y="63"/>
                    </a:lnTo>
                    <a:lnTo>
                      <a:pt x="471" y="78"/>
                    </a:lnTo>
                    <a:lnTo>
                      <a:pt x="463" y="92"/>
                    </a:lnTo>
                    <a:lnTo>
                      <a:pt x="458" y="107"/>
                    </a:lnTo>
                    <a:lnTo>
                      <a:pt x="445" y="141"/>
                    </a:lnTo>
                    <a:lnTo>
                      <a:pt x="438" y="176"/>
                    </a:lnTo>
                    <a:lnTo>
                      <a:pt x="431" y="210"/>
                    </a:lnTo>
                    <a:lnTo>
                      <a:pt x="427" y="243"/>
                    </a:lnTo>
                    <a:lnTo>
                      <a:pt x="425" y="274"/>
                    </a:lnTo>
                    <a:lnTo>
                      <a:pt x="423" y="303"/>
                    </a:lnTo>
                    <a:lnTo>
                      <a:pt x="423" y="347"/>
                    </a:lnTo>
                    <a:lnTo>
                      <a:pt x="425" y="361"/>
                    </a:lnTo>
                    <a:lnTo>
                      <a:pt x="425" y="361"/>
                    </a:lnTo>
                    <a:lnTo>
                      <a:pt x="380" y="392"/>
                    </a:lnTo>
                    <a:lnTo>
                      <a:pt x="340" y="418"/>
                    </a:lnTo>
                    <a:lnTo>
                      <a:pt x="305" y="438"/>
                    </a:lnTo>
                    <a:lnTo>
                      <a:pt x="274" y="454"/>
                    </a:lnTo>
                    <a:lnTo>
                      <a:pt x="249" y="465"/>
                    </a:lnTo>
                    <a:lnTo>
                      <a:pt x="231" y="474"/>
                    </a:lnTo>
                    <a:lnTo>
                      <a:pt x="216" y="480"/>
                    </a:lnTo>
                    <a:lnTo>
                      <a:pt x="216" y="480"/>
                    </a:lnTo>
                    <a:lnTo>
                      <a:pt x="187" y="492"/>
                    </a:lnTo>
                    <a:lnTo>
                      <a:pt x="165" y="507"/>
                    </a:lnTo>
                    <a:lnTo>
                      <a:pt x="145" y="523"/>
                    </a:lnTo>
                    <a:lnTo>
                      <a:pt x="129" y="541"/>
                    </a:lnTo>
                    <a:lnTo>
                      <a:pt x="116" y="560"/>
                    </a:lnTo>
                    <a:lnTo>
                      <a:pt x="105" y="578"/>
                    </a:lnTo>
                    <a:lnTo>
                      <a:pt x="98" y="596"/>
                    </a:lnTo>
                    <a:lnTo>
                      <a:pt x="92" y="614"/>
                    </a:lnTo>
                    <a:lnTo>
                      <a:pt x="89" y="632"/>
                    </a:lnTo>
                    <a:lnTo>
                      <a:pt x="87" y="647"/>
                    </a:lnTo>
                    <a:lnTo>
                      <a:pt x="87" y="676"/>
                    </a:lnTo>
                    <a:lnTo>
                      <a:pt x="89" y="694"/>
                    </a:lnTo>
                    <a:lnTo>
                      <a:pt x="89" y="701"/>
                    </a:lnTo>
                    <a:lnTo>
                      <a:pt x="89" y="701"/>
                    </a:lnTo>
                    <a:lnTo>
                      <a:pt x="90" y="843"/>
                    </a:lnTo>
                    <a:lnTo>
                      <a:pt x="89" y="972"/>
                    </a:lnTo>
                    <a:lnTo>
                      <a:pt x="87" y="1087"/>
                    </a:lnTo>
                    <a:lnTo>
                      <a:pt x="81" y="1189"/>
                    </a:lnTo>
                    <a:lnTo>
                      <a:pt x="74" y="1278"/>
                    </a:lnTo>
                    <a:lnTo>
                      <a:pt x="67" y="1354"/>
                    </a:lnTo>
                    <a:lnTo>
                      <a:pt x="60" y="1421"/>
                    </a:lnTo>
                    <a:lnTo>
                      <a:pt x="50" y="1478"/>
                    </a:lnTo>
                    <a:lnTo>
                      <a:pt x="41" y="1525"/>
                    </a:lnTo>
                    <a:lnTo>
                      <a:pt x="32" y="1563"/>
                    </a:lnTo>
                    <a:lnTo>
                      <a:pt x="23" y="1592"/>
                    </a:lnTo>
                    <a:lnTo>
                      <a:pt x="16" y="1616"/>
                    </a:lnTo>
                    <a:lnTo>
                      <a:pt x="5" y="1643"/>
                    </a:lnTo>
                    <a:lnTo>
                      <a:pt x="0" y="1652"/>
                    </a:lnTo>
                    <a:lnTo>
                      <a:pt x="543" y="1787"/>
                    </a:lnTo>
                    <a:lnTo>
                      <a:pt x="543" y="1787"/>
                    </a:lnTo>
                    <a:lnTo>
                      <a:pt x="549" y="1760"/>
                    </a:lnTo>
                    <a:lnTo>
                      <a:pt x="558" y="1730"/>
                    </a:lnTo>
                    <a:lnTo>
                      <a:pt x="580" y="1665"/>
                    </a:lnTo>
                    <a:lnTo>
                      <a:pt x="607" y="1592"/>
                    </a:lnTo>
                    <a:lnTo>
                      <a:pt x="634" y="1523"/>
                    </a:lnTo>
                    <a:lnTo>
                      <a:pt x="683" y="1405"/>
                    </a:lnTo>
                    <a:lnTo>
                      <a:pt x="705" y="1356"/>
                    </a:lnTo>
                    <a:lnTo>
                      <a:pt x="705" y="1356"/>
                    </a:lnTo>
                    <a:lnTo>
                      <a:pt x="716" y="1330"/>
                    </a:lnTo>
                    <a:lnTo>
                      <a:pt x="723" y="1305"/>
                    </a:lnTo>
                    <a:lnTo>
                      <a:pt x="731" y="1280"/>
                    </a:lnTo>
                    <a:lnTo>
                      <a:pt x="738" y="1254"/>
                    </a:lnTo>
                    <a:lnTo>
                      <a:pt x="742" y="1229"/>
                    </a:lnTo>
                    <a:lnTo>
                      <a:pt x="747" y="1203"/>
                    </a:lnTo>
                    <a:lnTo>
                      <a:pt x="751" y="1154"/>
                    </a:lnTo>
                    <a:lnTo>
                      <a:pt x="752" y="1103"/>
                    </a:lnTo>
                    <a:lnTo>
                      <a:pt x="751" y="1056"/>
                    </a:lnTo>
                    <a:lnTo>
                      <a:pt x="745" y="1009"/>
                    </a:lnTo>
                    <a:lnTo>
                      <a:pt x="740" y="965"/>
                    </a:lnTo>
                    <a:lnTo>
                      <a:pt x="732" y="923"/>
                    </a:lnTo>
                    <a:lnTo>
                      <a:pt x="723" y="887"/>
                    </a:lnTo>
                    <a:lnTo>
                      <a:pt x="707" y="825"/>
                    </a:lnTo>
                    <a:lnTo>
                      <a:pt x="694" y="785"/>
                    </a:lnTo>
                    <a:lnTo>
                      <a:pt x="689" y="770"/>
                    </a:lnTo>
                    <a:lnTo>
                      <a:pt x="689" y="770"/>
                    </a:lnTo>
                    <a:close/>
                  </a:path>
                </a:pathLst>
              </a:custGeom>
              <a:solidFill>
                <a:srgbClr val="F7D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AU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7773" y="5953"/>
                <a:ext cx="2628" cy="5491"/>
                <a:chOff x="8674" y="6349"/>
                <a:chExt cx="2628" cy="5031"/>
              </a:xfrm>
            </p:grpSpPr>
            <p:sp>
              <p:nvSpPr>
                <p:cNvPr id="31" name="Freeform 195"/>
                <p:cNvSpPr/>
                <p:nvPr/>
              </p:nvSpPr>
              <p:spPr bwMode="auto">
                <a:xfrm>
                  <a:off x="9461" y="8879"/>
                  <a:ext cx="1841" cy="2501"/>
                </a:xfrm>
                <a:custGeom>
                  <a:avLst/>
                  <a:gdLst>
                    <a:gd name="T0" fmla="*/ 1046 w 1046"/>
                    <a:gd name="T1" fmla="*/ 1015 h 1015"/>
                    <a:gd name="T2" fmla="*/ 757 w 1046"/>
                    <a:gd name="T3" fmla="*/ 0 h 1015"/>
                    <a:gd name="T4" fmla="*/ 0 w 1046"/>
                    <a:gd name="T5" fmla="*/ 113 h 1015"/>
                    <a:gd name="T6" fmla="*/ 175 w 1046"/>
                    <a:gd name="T7" fmla="*/ 1015 h 1015"/>
                    <a:gd name="T8" fmla="*/ 1046 w 1046"/>
                    <a:gd name="T9" fmla="*/ 1015 h 1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6" h="1015">
                      <a:moveTo>
                        <a:pt x="1046" y="1015"/>
                      </a:moveTo>
                      <a:lnTo>
                        <a:pt x="757" y="0"/>
                      </a:lnTo>
                      <a:lnTo>
                        <a:pt x="0" y="113"/>
                      </a:lnTo>
                      <a:lnTo>
                        <a:pt x="175" y="1015"/>
                      </a:lnTo>
                      <a:lnTo>
                        <a:pt x="1046" y="1015"/>
                      </a:lnTo>
                      <a:close/>
                    </a:path>
                  </a:pathLst>
                </a:custGeom>
                <a:solidFill>
                  <a:srgbClr val="0C0C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en-AU"/>
                </a:p>
              </p:txBody>
            </p:sp>
            <p:sp>
              <p:nvSpPr>
                <p:cNvPr id="32" name="Freeform 198"/>
                <p:cNvSpPr/>
                <p:nvPr/>
              </p:nvSpPr>
              <p:spPr bwMode="auto">
                <a:xfrm>
                  <a:off x="8674" y="6349"/>
                  <a:ext cx="1853" cy="2817"/>
                </a:xfrm>
                <a:custGeom>
                  <a:avLst/>
                  <a:gdLst>
                    <a:gd name="T0" fmla="*/ 1039 w 1053"/>
                    <a:gd name="T1" fmla="*/ 1493 h 1586"/>
                    <a:gd name="T2" fmla="*/ 1022 w 1053"/>
                    <a:gd name="T3" fmla="*/ 1413 h 1586"/>
                    <a:gd name="T4" fmla="*/ 1024 w 1053"/>
                    <a:gd name="T5" fmla="*/ 1162 h 1586"/>
                    <a:gd name="T6" fmla="*/ 1008 w 1053"/>
                    <a:gd name="T7" fmla="*/ 913 h 1586"/>
                    <a:gd name="T8" fmla="*/ 997 w 1053"/>
                    <a:gd name="T9" fmla="*/ 838 h 1586"/>
                    <a:gd name="T10" fmla="*/ 962 w 1053"/>
                    <a:gd name="T11" fmla="*/ 766 h 1586"/>
                    <a:gd name="T12" fmla="*/ 919 w 1053"/>
                    <a:gd name="T13" fmla="*/ 729 h 1586"/>
                    <a:gd name="T14" fmla="*/ 877 w 1053"/>
                    <a:gd name="T15" fmla="*/ 717 h 1586"/>
                    <a:gd name="T16" fmla="*/ 842 w 1053"/>
                    <a:gd name="T17" fmla="*/ 718 h 1586"/>
                    <a:gd name="T18" fmla="*/ 831 w 1053"/>
                    <a:gd name="T19" fmla="*/ 688 h 1586"/>
                    <a:gd name="T20" fmla="*/ 806 w 1053"/>
                    <a:gd name="T21" fmla="*/ 642 h 1586"/>
                    <a:gd name="T22" fmla="*/ 755 w 1053"/>
                    <a:gd name="T23" fmla="*/ 606 h 1586"/>
                    <a:gd name="T24" fmla="*/ 700 w 1053"/>
                    <a:gd name="T25" fmla="*/ 595 h 1586"/>
                    <a:gd name="T26" fmla="*/ 653 w 1053"/>
                    <a:gd name="T27" fmla="*/ 600 h 1586"/>
                    <a:gd name="T28" fmla="*/ 626 w 1053"/>
                    <a:gd name="T29" fmla="*/ 608 h 1586"/>
                    <a:gd name="T30" fmla="*/ 611 w 1053"/>
                    <a:gd name="T31" fmla="*/ 575 h 1586"/>
                    <a:gd name="T32" fmla="*/ 586 w 1053"/>
                    <a:gd name="T33" fmla="*/ 549 h 1586"/>
                    <a:gd name="T34" fmla="*/ 529 w 1053"/>
                    <a:gd name="T35" fmla="*/ 522 h 1586"/>
                    <a:gd name="T36" fmla="*/ 491 w 1053"/>
                    <a:gd name="T37" fmla="*/ 515 h 1586"/>
                    <a:gd name="T38" fmla="*/ 438 w 1053"/>
                    <a:gd name="T39" fmla="*/ 515 h 1586"/>
                    <a:gd name="T40" fmla="*/ 408 w 1053"/>
                    <a:gd name="T41" fmla="*/ 528 h 1586"/>
                    <a:gd name="T42" fmla="*/ 389 w 1053"/>
                    <a:gd name="T43" fmla="*/ 544 h 1586"/>
                    <a:gd name="T44" fmla="*/ 382 w 1053"/>
                    <a:gd name="T45" fmla="*/ 568 h 1586"/>
                    <a:gd name="T46" fmla="*/ 282 w 1053"/>
                    <a:gd name="T47" fmla="*/ 71 h 1586"/>
                    <a:gd name="T48" fmla="*/ 264 w 1053"/>
                    <a:gd name="T49" fmla="*/ 31 h 1586"/>
                    <a:gd name="T50" fmla="*/ 238 w 1053"/>
                    <a:gd name="T51" fmla="*/ 9 h 1586"/>
                    <a:gd name="T52" fmla="*/ 204 w 1053"/>
                    <a:gd name="T53" fmla="*/ 0 h 1586"/>
                    <a:gd name="T54" fmla="*/ 175 w 1053"/>
                    <a:gd name="T55" fmla="*/ 6 h 1586"/>
                    <a:gd name="T56" fmla="*/ 138 w 1053"/>
                    <a:gd name="T57" fmla="*/ 29 h 1586"/>
                    <a:gd name="T58" fmla="*/ 122 w 1053"/>
                    <a:gd name="T59" fmla="*/ 62 h 1586"/>
                    <a:gd name="T60" fmla="*/ 118 w 1053"/>
                    <a:gd name="T61" fmla="*/ 117 h 1586"/>
                    <a:gd name="T62" fmla="*/ 137 w 1053"/>
                    <a:gd name="T63" fmla="*/ 228 h 1586"/>
                    <a:gd name="T64" fmla="*/ 268 w 1053"/>
                    <a:gd name="T65" fmla="*/ 966 h 1586"/>
                    <a:gd name="T66" fmla="*/ 235 w 1053"/>
                    <a:gd name="T67" fmla="*/ 940 h 1586"/>
                    <a:gd name="T68" fmla="*/ 193 w 1053"/>
                    <a:gd name="T69" fmla="*/ 882 h 1586"/>
                    <a:gd name="T70" fmla="*/ 188 w 1053"/>
                    <a:gd name="T71" fmla="*/ 838 h 1586"/>
                    <a:gd name="T72" fmla="*/ 180 w 1053"/>
                    <a:gd name="T73" fmla="*/ 755 h 1586"/>
                    <a:gd name="T74" fmla="*/ 166 w 1053"/>
                    <a:gd name="T75" fmla="*/ 691 h 1586"/>
                    <a:gd name="T76" fmla="*/ 146 w 1053"/>
                    <a:gd name="T77" fmla="*/ 644 h 1586"/>
                    <a:gd name="T78" fmla="*/ 122 w 1053"/>
                    <a:gd name="T79" fmla="*/ 611 h 1586"/>
                    <a:gd name="T80" fmla="*/ 78 w 1053"/>
                    <a:gd name="T81" fmla="*/ 584 h 1586"/>
                    <a:gd name="T82" fmla="*/ 31 w 1053"/>
                    <a:gd name="T83" fmla="*/ 577 h 1586"/>
                    <a:gd name="T84" fmla="*/ 0 w 1053"/>
                    <a:gd name="T85" fmla="*/ 584 h 1586"/>
                    <a:gd name="T86" fmla="*/ 11 w 1053"/>
                    <a:gd name="T87" fmla="*/ 717 h 1586"/>
                    <a:gd name="T88" fmla="*/ 15 w 1053"/>
                    <a:gd name="T89" fmla="*/ 973 h 1586"/>
                    <a:gd name="T90" fmla="*/ 29 w 1053"/>
                    <a:gd name="T91" fmla="*/ 1051 h 1586"/>
                    <a:gd name="T92" fmla="*/ 82 w 1053"/>
                    <a:gd name="T93" fmla="*/ 1144 h 1586"/>
                    <a:gd name="T94" fmla="*/ 197 w 1053"/>
                    <a:gd name="T95" fmla="*/ 1297 h 1586"/>
                    <a:gd name="T96" fmla="*/ 313 w 1053"/>
                    <a:gd name="T97" fmla="*/ 1409 h 1586"/>
                    <a:gd name="T98" fmla="*/ 413 w 1053"/>
                    <a:gd name="T99" fmla="*/ 1484 h 1586"/>
                    <a:gd name="T100" fmla="*/ 489 w 1053"/>
                    <a:gd name="T101" fmla="*/ 1531 h 1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053" h="1586">
                      <a:moveTo>
                        <a:pt x="489" y="1586"/>
                      </a:moveTo>
                      <a:lnTo>
                        <a:pt x="1039" y="1493"/>
                      </a:lnTo>
                      <a:lnTo>
                        <a:pt x="1039" y="1493"/>
                      </a:lnTo>
                      <a:lnTo>
                        <a:pt x="1053" y="1495"/>
                      </a:lnTo>
                      <a:lnTo>
                        <a:pt x="1022" y="1413"/>
                      </a:lnTo>
                      <a:lnTo>
                        <a:pt x="1022" y="1413"/>
                      </a:lnTo>
                      <a:lnTo>
                        <a:pt x="1026" y="1329"/>
                      </a:lnTo>
                      <a:lnTo>
                        <a:pt x="1026" y="1246"/>
                      </a:lnTo>
                      <a:lnTo>
                        <a:pt x="1024" y="1162"/>
                      </a:lnTo>
                      <a:lnTo>
                        <a:pt x="1020" y="1084"/>
                      </a:lnTo>
                      <a:lnTo>
                        <a:pt x="1013" y="962"/>
                      </a:lnTo>
                      <a:lnTo>
                        <a:pt x="1008" y="913"/>
                      </a:lnTo>
                      <a:lnTo>
                        <a:pt x="1008" y="913"/>
                      </a:lnTo>
                      <a:lnTo>
                        <a:pt x="1004" y="873"/>
                      </a:lnTo>
                      <a:lnTo>
                        <a:pt x="997" y="838"/>
                      </a:lnTo>
                      <a:lnTo>
                        <a:pt x="988" y="809"/>
                      </a:lnTo>
                      <a:lnTo>
                        <a:pt x="975" y="786"/>
                      </a:lnTo>
                      <a:lnTo>
                        <a:pt x="962" y="766"/>
                      </a:lnTo>
                      <a:lnTo>
                        <a:pt x="949" y="751"/>
                      </a:lnTo>
                      <a:lnTo>
                        <a:pt x="933" y="738"/>
                      </a:lnTo>
                      <a:lnTo>
                        <a:pt x="919" y="729"/>
                      </a:lnTo>
                      <a:lnTo>
                        <a:pt x="904" y="724"/>
                      </a:lnTo>
                      <a:lnTo>
                        <a:pt x="889" y="720"/>
                      </a:lnTo>
                      <a:lnTo>
                        <a:pt x="877" y="717"/>
                      </a:lnTo>
                      <a:lnTo>
                        <a:pt x="866" y="717"/>
                      </a:lnTo>
                      <a:lnTo>
                        <a:pt x="848" y="717"/>
                      </a:lnTo>
                      <a:lnTo>
                        <a:pt x="842" y="718"/>
                      </a:lnTo>
                      <a:lnTo>
                        <a:pt x="842" y="718"/>
                      </a:lnTo>
                      <a:lnTo>
                        <a:pt x="837" y="702"/>
                      </a:lnTo>
                      <a:lnTo>
                        <a:pt x="831" y="688"/>
                      </a:lnTo>
                      <a:lnTo>
                        <a:pt x="826" y="675"/>
                      </a:lnTo>
                      <a:lnTo>
                        <a:pt x="820" y="662"/>
                      </a:lnTo>
                      <a:lnTo>
                        <a:pt x="806" y="642"/>
                      </a:lnTo>
                      <a:lnTo>
                        <a:pt x="789" y="626"/>
                      </a:lnTo>
                      <a:lnTo>
                        <a:pt x="773" y="613"/>
                      </a:lnTo>
                      <a:lnTo>
                        <a:pt x="755" y="606"/>
                      </a:lnTo>
                      <a:lnTo>
                        <a:pt x="737" y="598"/>
                      </a:lnTo>
                      <a:lnTo>
                        <a:pt x="719" y="597"/>
                      </a:lnTo>
                      <a:lnTo>
                        <a:pt x="700" y="595"/>
                      </a:lnTo>
                      <a:lnTo>
                        <a:pt x="682" y="595"/>
                      </a:lnTo>
                      <a:lnTo>
                        <a:pt x="668" y="597"/>
                      </a:lnTo>
                      <a:lnTo>
                        <a:pt x="653" y="600"/>
                      </a:lnTo>
                      <a:lnTo>
                        <a:pt x="633" y="604"/>
                      </a:lnTo>
                      <a:lnTo>
                        <a:pt x="626" y="608"/>
                      </a:lnTo>
                      <a:lnTo>
                        <a:pt x="626" y="608"/>
                      </a:lnTo>
                      <a:lnTo>
                        <a:pt x="622" y="595"/>
                      </a:lnTo>
                      <a:lnTo>
                        <a:pt x="617" y="584"/>
                      </a:lnTo>
                      <a:lnTo>
                        <a:pt x="611" y="575"/>
                      </a:lnTo>
                      <a:lnTo>
                        <a:pt x="604" y="566"/>
                      </a:lnTo>
                      <a:lnTo>
                        <a:pt x="595" y="557"/>
                      </a:lnTo>
                      <a:lnTo>
                        <a:pt x="586" y="549"/>
                      </a:lnTo>
                      <a:lnTo>
                        <a:pt x="566" y="537"/>
                      </a:lnTo>
                      <a:lnTo>
                        <a:pt x="546" y="529"/>
                      </a:lnTo>
                      <a:lnTo>
                        <a:pt x="529" y="522"/>
                      </a:lnTo>
                      <a:lnTo>
                        <a:pt x="513" y="518"/>
                      </a:lnTo>
                      <a:lnTo>
                        <a:pt x="513" y="518"/>
                      </a:lnTo>
                      <a:lnTo>
                        <a:pt x="491" y="515"/>
                      </a:lnTo>
                      <a:lnTo>
                        <a:pt x="471" y="513"/>
                      </a:lnTo>
                      <a:lnTo>
                        <a:pt x="453" y="513"/>
                      </a:lnTo>
                      <a:lnTo>
                        <a:pt x="438" y="515"/>
                      </a:lnTo>
                      <a:lnTo>
                        <a:pt x="426" y="517"/>
                      </a:lnTo>
                      <a:lnTo>
                        <a:pt x="417" y="522"/>
                      </a:lnTo>
                      <a:lnTo>
                        <a:pt x="408" y="528"/>
                      </a:lnTo>
                      <a:lnTo>
                        <a:pt x="400" y="533"/>
                      </a:lnTo>
                      <a:lnTo>
                        <a:pt x="395" y="538"/>
                      </a:lnTo>
                      <a:lnTo>
                        <a:pt x="389" y="544"/>
                      </a:lnTo>
                      <a:lnTo>
                        <a:pt x="384" y="555"/>
                      </a:lnTo>
                      <a:lnTo>
                        <a:pt x="382" y="564"/>
                      </a:lnTo>
                      <a:lnTo>
                        <a:pt x="382" y="568"/>
                      </a:lnTo>
                      <a:lnTo>
                        <a:pt x="288" y="89"/>
                      </a:lnTo>
                      <a:lnTo>
                        <a:pt x="288" y="89"/>
                      </a:lnTo>
                      <a:lnTo>
                        <a:pt x="282" y="71"/>
                      </a:lnTo>
                      <a:lnTo>
                        <a:pt x="277" y="55"/>
                      </a:lnTo>
                      <a:lnTo>
                        <a:pt x="269" y="42"/>
                      </a:lnTo>
                      <a:lnTo>
                        <a:pt x="264" y="31"/>
                      </a:lnTo>
                      <a:lnTo>
                        <a:pt x="255" y="22"/>
                      </a:lnTo>
                      <a:lnTo>
                        <a:pt x="248" y="15"/>
                      </a:lnTo>
                      <a:lnTo>
                        <a:pt x="238" y="9"/>
                      </a:lnTo>
                      <a:lnTo>
                        <a:pt x="231" y="6"/>
                      </a:lnTo>
                      <a:lnTo>
                        <a:pt x="217" y="2"/>
                      </a:lnTo>
                      <a:lnTo>
                        <a:pt x="204" y="0"/>
                      </a:lnTo>
                      <a:lnTo>
                        <a:pt x="191" y="2"/>
                      </a:lnTo>
                      <a:lnTo>
                        <a:pt x="191" y="2"/>
                      </a:lnTo>
                      <a:lnTo>
                        <a:pt x="175" y="6"/>
                      </a:lnTo>
                      <a:lnTo>
                        <a:pt x="160" y="13"/>
                      </a:lnTo>
                      <a:lnTo>
                        <a:pt x="149" y="20"/>
                      </a:lnTo>
                      <a:lnTo>
                        <a:pt x="138" y="29"/>
                      </a:lnTo>
                      <a:lnTo>
                        <a:pt x="131" y="40"/>
                      </a:lnTo>
                      <a:lnTo>
                        <a:pt x="126" y="51"/>
                      </a:lnTo>
                      <a:lnTo>
                        <a:pt x="122" y="62"/>
                      </a:lnTo>
                      <a:lnTo>
                        <a:pt x="120" y="75"/>
                      </a:lnTo>
                      <a:lnTo>
                        <a:pt x="118" y="98"/>
                      </a:lnTo>
                      <a:lnTo>
                        <a:pt x="118" y="117"/>
                      </a:lnTo>
                      <a:lnTo>
                        <a:pt x="122" y="137"/>
                      </a:lnTo>
                      <a:lnTo>
                        <a:pt x="122" y="137"/>
                      </a:lnTo>
                      <a:lnTo>
                        <a:pt x="137" y="228"/>
                      </a:lnTo>
                      <a:lnTo>
                        <a:pt x="157" y="348"/>
                      </a:lnTo>
                      <a:lnTo>
                        <a:pt x="206" y="624"/>
                      </a:lnTo>
                      <a:lnTo>
                        <a:pt x="268" y="966"/>
                      </a:lnTo>
                      <a:lnTo>
                        <a:pt x="268" y="966"/>
                      </a:lnTo>
                      <a:lnTo>
                        <a:pt x="249" y="955"/>
                      </a:lnTo>
                      <a:lnTo>
                        <a:pt x="235" y="940"/>
                      </a:lnTo>
                      <a:lnTo>
                        <a:pt x="220" y="926"/>
                      </a:lnTo>
                      <a:lnTo>
                        <a:pt x="209" y="909"/>
                      </a:lnTo>
                      <a:lnTo>
                        <a:pt x="193" y="882"/>
                      </a:lnTo>
                      <a:lnTo>
                        <a:pt x="188" y="871"/>
                      </a:lnTo>
                      <a:lnTo>
                        <a:pt x="188" y="871"/>
                      </a:lnTo>
                      <a:lnTo>
                        <a:pt x="188" y="838"/>
                      </a:lnTo>
                      <a:lnTo>
                        <a:pt x="186" y="808"/>
                      </a:lnTo>
                      <a:lnTo>
                        <a:pt x="184" y="780"/>
                      </a:lnTo>
                      <a:lnTo>
                        <a:pt x="180" y="755"/>
                      </a:lnTo>
                      <a:lnTo>
                        <a:pt x="177" y="731"/>
                      </a:lnTo>
                      <a:lnTo>
                        <a:pt x="171" y="709"/>
                      </a:lnTo>
                      <a:lnTo>
                        <a:pt x="166" y="691"/>
                      </a:lnTo>
                      <a:lnTo>
                        <a:pt x="160" y="673"/>
                      </a:lnTo>
                      <a:lnTo>
                        <a:pt x="153" y="657"/>
                      </a:lnTo>
                      <a:lnTo>
                        <a:pt x="146" y="644"/>
                      </a:lnTo>
                      <a:lnTo>
                        <a:pt x="138" y="631"/>
                      </a:lnTo>
                      <a:lnTo>
                        <a:pt x="129" y="620"/>
                      </a:lnTo>
                      <a:lnTo>
                        <a:pt x="122" y="611"/>
                      </a:lnTo>
                      <a:lnTo>
                        <a:pt x="113" y="604"/>
                      </a:lnTo>
                      <a:lnTo>
                        <a:pt x="97" y="591"/>
                      </a:lnTo>
                      <a:lnTo>
                        <a:pt x="78" y="584"/>
                      </a:lnTo>
                      <a:lnTo>
                        <a:pt x="60" y="578"/>
                      </a:lnTo>
                      <a:lnTo>
                        <a:pt x="46" y="577"/>
                      </a:lnTo>
                      <a:lnTo>
                        <a:pt x="31" y="577"/>
                      </a:lnTo>
                      <a:lnTo>
                        <a:pt x="18" y="578"/>
                      </a:lnTo>
                      <a:lnTo>
                        <a:pt x="9" y="580"/>
                      </a:lnTo>
                      <a:lnTo>
                        <a:pt x="0" y="584"/>
                      </a:lnTo>
                      <a:lnTo>
                        <a:pt x="0" y="584"/>
                      </a:lnTo>
                      <a:lnTo>
                        <a:pt x="7" y="648"/>
                      </a:lnTo>
                      <a:lnTo>
                        <a:pt x="11" y="717"/>
                      </a:lnTo>
                      <a:lnTo>
                        <a:pt x="15" y="789"/>
                      </a:lnTo>
                      <a:lnTo>
                        <a:pt x="15" y="858"/>
                      </a:lnTo>
                      <a:lnTo>
                        <a:pt x="15" y="973"/>
                      </a:lnTo>
                      <a:lnTo>
                        <a:pt x="15" y="1018"/>
                      </a:lnTo>
                      <a:lnTo>
                        <a:pt x="15" y="1018"/>
                      </a:lnTo>
                      <a:lnTo>
                        <a:pt x="29" y="1051"/>
                      </a:lnTo>
                      <a:lnTo>
                        <a:pt x="47" y="1084"/>
                      </a:lnTo>
                      <a:lnTo>
                        <a:pt x="64" y="1115"/>
                      </a:lnTo>
                      <a:lnTo>
                        <a:pt x="82" y="1144"/>
                      </a:lnTo>
                      <a:lnTo>
                        <a:pt x="118" y="1198"/>
                      </a:lnTo>
                      <a:lnTo>
                        <a:pt x="158" y="1249"/>
                      </a:lnTo>
                      <a:lnTo>
                        <a:pt x="197" y="1297"/>
                      </a:lnTo>
                      <a:lnTo>
                        <a:pt x="237" y="1338"/>
                      </a:lnTo>
                      <a:lnTo>
                        <a:pt x="277" y="1377"/>
                      </a:lnTo>
                      <a:lnTo>
                        <a:pt x="313" y="1409"/>
                      </a:lnTo>
                      <a:lnTo>
                        <a:pt x="349" y="1438"/>
                      </a:lnTo>
                      <a:lnTo>
                        <a:pt x="382" y="1464"/>
                      </a:lnTo>
                      <a:lnTo>
                        <a:pt x="413" y="1484"/>
                      </a:lnTo>
                      <a:lnTo>
                        <a:pt x="438" y="1502"/>
                      </a:lnTo>
                      <a:lnTo>
                        <a:pt x="475" y="1524"/>
                      </a:lnTo>
                      <a:lnTo>
                        <a:pt x="489" y="1531"/>
                      </a:lnTo>
                      <a:lnTo>
                        <a:pt x="489" y="1586"/>
                      </a:lnTo>
                      <a:close/>
                    </a:path>
                  </a:pathLst>
                </a:custGeom>
                <a:solidFill>
                  <a:srgbClr val="F7D3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p>
                  <a:endParaRPr lang="en-AU"/>
                </a:p>
              </p:txBody>
            </p:sp>
          </p:grpSp>
        </p:grpSp>
      </p:grpSp>
      <p:grpSp>
        <p:nvGrpSpPr>
          <p:cNvPr id="22" name="组合 21"/>
          <p:cNvGrpSpPr/>
          <p:nvPr/>
        </p:nvGrpSpPr>
        <p:grpSpPr>
          <a:xfrm>
            <a:off x="0" y="-3810"/>
            <a:ext cx="6370955" cy="971550"/>
            <a:chOff x="0" y="-6"/>
            <a:chExt cx="10033" cy="1530"/>
          </a:xfrm>
        </p:grpSpPr>
        <p:sp>
          <p:nvSpPr>
            <p:cNvPr id="15" name="五边形 14"/>
            <p:cNvSpPr/>
            <p:nvPr/>
          </p:nvSpPr>
          <p:spPr>
            <a:xfrm>
              <a:off x="0" y="-6"/>
              <a:ext cx="2190" cy="1530"/>
            </a:xfrm>
            <a:prstGeom prst="homePlate">
              <a:avLst>
                <a:gd name="adj" fmla="val 18627"/>
              </a:avLst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标题 4"/>
            <p:cNvSpPr txBox="1"/>
            <p:nvPr/>
          </p:nvSpPr>
          <p:spPr>
            <a:xfrm>
              <a:off x="2190" y="803"/>
              <a:ext cx="7843" cy="7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  <a:scene3d>
                <a:camera prst="orthographicFront"/>
                <a:lightRig rig="threePt" dir="t"/>
              </a:scene3d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Impact MT Std" pitchFamily="34" charset="0"/>
                  <a:ea typeface="微软雅黑" panose="020B0503020204020204" pitchFamily="34" charset="-122"/>
                </a:rPr>
                <a:t>商户通的包装与官方业务员的对接</a:t>
              </a:r>
              <a:endParaRPr lang="zh-CN" alt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endParaRPr>
            </a:p>
            <a:p>
              <a:pPr algn="l"/>
              <a:endParaRPr lang="zh-CN" alt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KSO_Shape"/>
          <p:cNvSpPr/>
          <p:nvPr/>
        </p:nvSpPr>
        <p:spPr bwMode="auto">
          <a:xfrm>
            <a:off x="338335" y="210570"/>
            <a:ext cx="637780" cy="543174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 rot="-5400000">
            <a:off x="6096000" y="-1242176"/>
            <a:ext cx="0" cy="4464000"/>
          </a:xfrm>
          <a:prstGeom prst="line">
            <a:avLst/>
          </a:prstGeom>
          <a:ln w="19050">
            <a:gradFill>
              <a:gsLst>
                <a:gs pos="50000">
                  <a:srgbClr val="E1CF9A">
                    <a:alpha val="75000"/>
                  </a:srgb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351584" y="1260244"/>
            <a:ext cx="0" cy="4464000"/>
          </a:xfrm>
          <a:prstGeom prst="line">
            <a:avLst/>
          </a:prstGeom>
          <a:ln w="19050">
            <a:gradFill>
              <a:gsLst>
                <a:gs pos="50000">
                  <a:srgbClr val="E1CF9A">
                    <a:alpha val="75000"/>
                  </a:srgb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0032437" y="1260244"/>
            <a:ext cx="0" cy="4464000"/>
          </a:xfrm>
          <a:prstGeom prst="line">
            <a:avLst/>
          </a:prstGeom>
          <a:ln w="19050">
            <a:gradFill>
              <a:gsLst>
                <a:gs pos="50000">
                  <a:srgbClr val="E1CF9A">
                    <a:alpha val="75000"/>
                  </a:srgb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834390" y="5854065"/>
            <a:ext cx="1045591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第二步：商家需开通商户通费用（五千元人民币左右），推广通（可后台自行冲值），领取闪惠买单的二维码等一系列的海报以及收银系统的工具。</a:t>
            </a:r>
            <a:endParaRPr lang="zh-CN" altLang="en-US" sz="2000" dirty="0">
              <a:solidFill>
                <a:schemeClr val="bg1">
                  <a:alpha val="99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3547" y="1259840"/>
            <a:ext cx="7085753" cy="4342553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0" y="-3810"/>
            <a:ext cx="6370955" cy="971550"/>
            <a:chOff x="0" y="-6"/>
            <a:chExt cx="10033" cy="1530"/>
          </a:xfrm>
        </p:grpSpPr>
        <p:sp>
          <p:nvSpPr>
            <p:cNvPr id="15" name="五边形 14"/>
            <p:cNvSpPr/>
            <p:nvPr/>
          </p:nvSpPr>
          <p:spPr>
            <a:xfrm>
              <a:off x="0" y="-6"/>
              <a:ext cx="2190" cy="1530"/>
            </a:xfrm>
            <a:prstGeom prst="homePlate">
              <a:avLst>
                <a:gd name="adj" fmla="val 18627"/>
              </a:avLst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标题 4"/>
            <p:cNvSpPr txBox="1"/>
            <p:nvPr/>
          </p:nvSpPr>
          <p:spPr>
            <a:xfrm>
              <a:off x="2190" y="803"/>
              <a:ext cx="7843" cy="7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  <a:scene3d>
                <a:camera prst="orthographicFront"/>
                <a:lightRig rig="threePt" dir="t"/>
              </a:scene3d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Impact MT Std" pitchFamily="34" charset="0"/>
                  <a:ea typeface="微软雅黑" panose="020B0503020204020204" pitchFamily="34" charset="-122"/>
                </a:rPr>
                <a:t>商户通的包装与官方业务员的对接</a:t>
              </a:r>
              <a:endParaRPr lang="zh-CN" alt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endParaRPr>
            </a:p>
            <a:p>
              <a:pPr algn="l"/>
              <a:endParaRPr lang="zh-CN" alt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KSO_Shape"/>
          <p:cNvSpPr/>
          <p:nvPr/>
        </p:nvSpPr>
        <p:spPr bwMode="auto">
          <a:xfrm>
            <a:off x="338335" y="210570"/>
            <a:ext cx="637780" cy="543174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/>
          <p:cNvSpPr/>
          <p:nvPr/>
        </p:nvSpPr>
        <p:spPr>
          <a:xfrm>
            <a:off x="0" y="-1"/>
            <a:ext cx="12192000" cy="3592969"/>
          </a:xfrm>
          <a:prstGeom prst="rect">
            <a:avLst/>
          </a:prstGeom>
          <a:blipFill dpi="0" rotWithShape="1"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五边形 1"/>
          <p:cNvSpPr/>
          <p:nvPr/>
        </p:nvSpPr>
        <p:spPr>
          <a:xfrm>
            <a:off x="0" y="-3618"/>
            <a:ext cx="1390650" cy="971550"/>
          </a:xfrm>
          <a:prstGeom prst="homePlate">
            <a:avLst>
              <a:gd name="adj" fmla="val 18627"/>
            </a:avLst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12"/>
          <p:cNvSpPr/>
          <p:nvPr/>
        </p:nvSpPr>
        <p:spPr bwMode="auto">
          <a:xfrm>
            <a:off x="1608509" y="4367151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Freeform 12"/>
          <p:cNvSpPr/>
          <p:nvPr/>
        </p:nvSpPr>
        <p:spPr bwMode="auto">
          <a:xfrm flipH="1" flipV="1">
            <a:off x="10249469" y="5401432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4E4E4E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28"/>
          <p:cNvSpPr txBox="1"/>
          <p:nvPr/>
        </p:nvSpPr>
        <p:spPr>
          <a:xfrm>
            <a:off x="1968549" y="4681352"/>
            <a:ext cx="8545239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第三步：商家在开业前2天准备好拍摄商家视频，展示新店的环境，菜品，以及品牌理念等。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608509" y="2035477"/>
            <a:ext cx="2274261" cy="1557492"/>
            <a:chOff x="1057875" y="1891659"/>
            <a:chExt cx="3305339" cy="2263610"/>
          </a:xfrm>
        </p:grpSpPr>
        <p:sp>
          <p:nvSpPr>
            <p:cNvPr id="10" name="等腰三角形 9"/>
            <p:cNvSpPr/>
            <p:nvPr/>
          </p:nvSpPr>
          <p:spPr>
            <a:xfrm>
              <a:off x="1057875" y="1891659"/>
              <a:ext cx="3305339" cy="218391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1221051" y="2186984"/>
              <a:ext cx="2978989" cy="1968285"/>
            </a:xfrm>
            <a:prstGeom prst="triangle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0" y="3594430"/>
            <a:ext cx="12192000" cy="0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0" y="-3810"/>
            <a:ext cx="6370955" cy="971550"/>
            <a:chOff x="0" y="-6"/>
            <a:chExt cx="10033" cy="1530"/>
          </a:xfrm>
        </p:grpSpPr>
        <p:sp>
          <p:nvSpPr>
            <p:cNvPr id="15" name="五边形 14"/>
            <p:cNvSpPr/>
            <p:nvPr/>
          </p:nvSpPr>
          <p:spPr>
            <a:xfrm>
              <a:off x="0" y="-6"/>
              <a:ext cx="2190" cy="1530"/>
            </a:xfrm>
            <a:prstGeom prst="homePlate">
              <a:avLst>
                <a:gd name="adj" fmla="val 18627"/>
              </a:avLst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标题 4"/>
            <p:cNvSpPr txBox="1"/>
            <p:nvPr/>
          </p:nvSpPr>
          <p:spPr>
            <a:xfrm>
              <a:off x="2190" y="803"/>
              <a:ext cx="7843" cy="7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  <a:scene3d>
                <a:camera prst="orthographicFront"/>
                <a:lightRig rig="threePt" dir="t"/>
              </a:scene3d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Impact MT Std" pitchFamily="34" charset="0"/>
                  <a:ea typeface="微软雅黑" panose="020B0503020204020204" pitchFamily="34" charset="-122"/>
                </a:rPr>
                <a:t>商户通的包装与官方业务员的对接</a:t>
              </a:r>
              <a:endParaRPr lang="zh-CN" alt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endParaRPr>
            </a:p>
            <a:p>
              <a:pPr algn="l"/>
              <a:endParaRPr lang="zh-CN" alt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KSO_Shape"/>
          <p:cNvSpPr/>
          <p:nvPr/>
        </p:nvSpPr>
        <p:spPr bwMode="auto">
          <a:xfrm>
            <a:off x="338335" y="210570"/>
            <a:ext cx="637780" cy="543174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任意多边形 116"/>
          <p:cNvSpPr/>
          <p:nvPr/>
        </p:nvSpPr>
        <p:spPr>
          <a:xfrm>
            <a:off x="0" y="5215052"/>
            <a:ext cx="12058079" cy="2810098"/>
          </a:xfrm>
          <a:custGeom>
            <a:avLst/>
            <a:gdLst>
              <a:gd name="connsiteX0" fmla="*/ 0 w 12058079"/>
              <a:gd name="connsiteY0" fmla="*/ 0 h 2810098"/>
              <a:gd name="connsiteX1" fmla="*/ 130136 w 12058079"/>
              <a:gd name="connsiteY1" fmla="*/ 44453 h 2810098"/>
              <a:gd name="connsiteX2" fmla="*/ 907564 w 12058079"/>
              <a:gd name="connsiteY2" fmla="*/ 712480 h 2810098"/>
              <a:gd name="connsiteX3" fmla="*/ 1013495 w 12058079"/>
              <a:gd name="connsiteY3" fmla="*/ 925805 h 2810098"/>
              <a:gd name="connsiteX4" fmla="*/ 1079497 w 12058079"/>
              <a:gd name="connsiteY4" fmla="*/ 901648 h 2810098"/>
              <a:gd name="connsiteX5" fmla="*/ 1361943 w 12058079"/>
              <a:gd name="connsiteY5" fmla="*/ 858946 h 2810098"/>
              <a:gd name="connsiteX6" fmla="*/ 1814682 w 12058079"/>
              <a:gd name="connsiteY6" fmla="*/ 973584 h 2810098"/>
              <a:gd name="connsiteX7" fmla="*/ 1870467 w 12058079"/>
              <a:gd name="connsiteY7" fmla="*/ 1008399 h 2810098"/>
              <a:gd name="connsiteX8" fmla="*/ 1926768 w 12058079"/>
              <a:gd name="connsiteY8" fmla="*/ 904671 h 2810098"/>
              <a:gd name="connsiteX9" fmla="*/ 2527482 w 12058079"/>
              <a:gd name="connsiteY9" fmla="*/ 585274 h 2810098"/>
              <a:gd name="connsiteX10" fmla="*/ 3194988 w 12058079"/>
              <a:gd name="connsiteY10" fmla="*/ 1027727 h 2810098"/>
              <a:gd name="connsiteX11" fmla="*/ 3195515 w 12058079"/>
              <a:gd name="connsiteY11" fmla="*/ 1029425 h 2810098"/>
              <a:gd name="connsiteX12" fmla="*/ 3217854 w 12058079"/>
              <a:gd name="connsiteY12" fmla="*/ 1017300 h 2810098"/>
              <a:gd name="connsiteX13" fmla="*/ 3499837 w 12058079"/>
              <a:gd name="connsiteY13" fmla="*/ 960370 h 2810098"/>
              <a:gd name="connsiteX14" fmla="*/ 4047617 w 12058079"/>
              <a:gd name="connsiteY14" fmla="*/ 1210716 h 2810098"/>
              <a:gd name="connsiteX15" fmla="*/ 4050635 w 12058079"/>
              <a:gd name="connsiteY15" fmla="*/ 1214654 h 2810098"/>
              <a:gd name="connsiteX16" fmla="*/ 4107442 w 12058079"/>
              <a:gd name="connsiteY16" fmla="*/ 1109996 h 2810098"/>
              <a:gd name="connsiteX17" fmla="*/ 4895044 w 12058079"/>
              <a:gd name="connsiteY17" fmla="*/ 691231 h 2810098"/>
              <a:gd name="connsiteX18" fmla="*/ 5770220 w 12058079"/>
              <a:gd name="connsiteY18" fmla="*/ 1271336 h 2810098"/>
              <a:gd name="connsiteX19" fmla="*/ 5813705 w 12058079"/>
              <a:gd name="connsiteY19" fmla="*/ 1411424 h 2810098"/>
              <a:gd name="connsiteX20" fmla="*/ 5816439 w 12058079"/>
              <a:gd name="connsiteY20" fmla="*/ 1410108 h 2810098"/>
              <a:gd name="connsiteX21" fmla="*/ 6186150 w 12058079"/>
              <a:gd name="connsiteY21" fmla="*/ 1335466 h 2810098"/>
              <a:gd name="connsiteX22" fmla="*/ 7061326 w 12058079"/>
              <a:gd name="connsiteY22" fmla="*/ 1915572 h 2810098"/>
              <a:gd name="connsiteX23" fmla="*/ 7064146 w 12058079"/>
              <a:gd name="connsiteY23" fmla="*/ 1924656 h 2810098"/>
              <a:gd name="connsiteX24" fmla="*/ 7128334 w 12058079"/>
              <a:gd name="connsiteY24" fmla="*/ 1866318 h 2810098"/>
              <a:gd name="connsiteX25" fmla="*/ 7858339 w 12058079"/>
              <a:gd name="connsiteY25" fmla="*/ 1604253 h 2810098"/>
              <a:gd name="connsiteX26" fmla="*/ 8982662 w 12058079"/>
              <a:gd name="connsiteY26" fmla="*/ 2520603 h 2810098"/>
              <a:gd name="connsiteX27" fmla="*/ 8983054 w 12058079"/>
              <a:gd name="connsiteY27" fmla="*/ 2524486 h 2810098"/>
              <a:gd name="connsiteX28" fmla="*/ 8985314 w 12058079"/>
              <a:gd name="connsiteY28" fmla="*/ 2522621 h 2810098"/>
              <a:gd name="connsiteX29" fmla="*/ 9390353 w 12058079"/>
              <a:gd name="connsiteY29" fmla="*/ 2398899 h 2810098"/>
              <a:gd name="connsiteX30" fmla="*/ 9795392 w 12058079"/>
              <a:gd name="connsiteY30" fmla="*/ 2522621 h 2810098"/>
              <a:gd name="connsiteX31" fmla="*/ 9850436 w 12058079"/>
              <a:gd name="connsiteY31" fmla="*/ 2568037 h 2810098"/>
              <a:gd name="connsiteX32" fmla="*/ 9888629 w 12058079"/>
              <a:gd name="connsiteY32" fmla="*/ 2497672 h 2810098"/>
              <a:gd name="connsiteX33" fmla="*/ 10533274 w 12058079"/>
              <a:gd name="connsiteY33" fmla="*/ 2154917 h 2810098"/>
              <a:gd name="connsiteX34" fmla="*/ 11177919 w 12058079"/>
              <a:gd name="connsiteY34" fmla="*/ 2497672 h 2810098"/>
              <a:gd name="connsiteX35" fmla="*/ 11212590 w 12058079"/>
              <a:gd name="connsiteY35" fmla="*/ 2561549 h 2810098"/>
              <a:gd name="connsiteX36" fmla="*/ 11217781 w 12058079"/>
              <a:gd name="connsiteY36" fmla="*/ 2558732 h 2810098"/>
              <a:gd name="connsiteX37" fmla="*/ 11485908 w 12058079"/>
              <a:gd name="connsiteY37" fmla="*/ 2504599 h 2810098"/>
              <a:gd name="connsiteX38" fmla="*/ 12057104 w 12058079"/>
              <a:gd name="connsiteY38" fmla="*/ 2808302 h 2810098"/>
              <a:gd name="connsiteX39" fmla="*/ 12058079 w 12058079"/>
              <a:gd name="connsiteY39" fmla="*/ 2810098 h 2810098"/>
              <a:gd name="connsiteX40" fmla="*/ 5395163 w 12058079"/>
              <a:gd name="connsiteY40" fmla="*/ 2810098 h 2810098"/>
              <a:gd name="connsiteX41" fmla="*/ 5395162 w 12058079"/>
              <a:gd name="connsiteY41" fmla="*/ 2810097 h 2810098"/>
              <a:gd name="connsiteX42" fmla="*/ 578503 w 12058079"/>
              <a:gd name="connsiteY42" fmla="*/ 2810097 h 2810098"/>
              <a:gd name="connsiteX43" fmla="*/ 578502 w 12058079"/>
              <a:gd name="connsiteY43" fmla="*/ 2810098 h 2810098"/>
              <a:gd name="connsiteX44" fmla="*/ 0 w 12058079"/>
              <a:gd name="connsiteY44" fmla="*/ 2810098 h 2810098"/>
              <a:gd name="connsiteX45" fmla="*/ 0 w 12058079"/>
              <a:gd name="connsiteY45" fmla="*/ 0 h 281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2058079" h="2810098">
                <a:moveTo>
                  <a:pt x="0" y="0"/>
                </a:moveTo>
                <a:lnTo>
                  <a:pt x="130136" y="44453"/>
                </a:lnTo>
                <a:cubicBezTo>
                  <a:pt x="454708" y="179396"/>
                  <a:pt x="726861" y="415082"/>
                  <a:pt x="907564" y="712480"/>
                </a:cubicBezTo>
                <a:lnTo>
                  <a:pt x="1013495" y="925805"/>
                </a:lnTo>
                <a:lnTo>
                  <a:pt x="1079497" y="901648"/>
                </a:lnTo>
                <a:cubicBezTo>
                  <a:pt x="1168722" y="873896"/>
                  <a:pt x="1263587" y="858946"/>
                  <a:pt x="1361943" y="858946"/>
                </a:cubicBezTo>
                <a:cubicBezTo>
                  <a:pt x="1525871" y="858946"/>
                  <a:pt x="1680100" y="900474"/>
                  <a:pt x="1814682" y="973584"/>
                </a:cubicBezTo>
                <a:lnTo>
                  <a:pt x="1870467" y="1008399"/>
                </a:lnTo>
                <a:lnTo>
                  <a:pt x="1926768" y="904671"/>
                </a:lnTo>
                <a:cubicBezTo>
                  <a:pt x="2056955" y="711970"/>
                  <a:pt x="2277423" y="585274"/>
                  <a:pt x="2527482" y="585274"/>
                </a:cubicBezTo>
                <a:cubicBezTo>
                  <a:pt x="2827553" y="585274"/>
                  <a:pt x="3085013" y="767716"/>
                  <a:pt x="3194988" y="1027727"/>
                </a:cubicBezTo>
                <a:lnTo>
                  <a:pt x="3195515" y="1029425"/>
                </a:lnTo>
                <a:lnTo>
                  <a:pt x="3217854" y="1017300"/>
                </a:lnTo>
                <a:cubicBezTo>
                  <a:pt x="3304524" y="980641"/>
                  <a:pt x="3399813" y="960370"/>
                  <a:pt x="3499837" y="960370"/>
                </a:cubicBezTo>
                <a:cubicBezTo>
                  <a:pt x="3718638" y="960370"/>
                  <a:pt x="3914785" y="1057371"/>
                  <a:pt x="4047617" y="1210716"/>
                </a:cubicBezTo>
                <a:lnTo>
                  <a:pt x="4050635" y="1214654"/>
                </a:lnTo>
                <a:lnTo>
                  <a:pt x="4107442" y="1109996"/>
                </a:lnTo>
                <a:cubicBezTo>
                  <a:pt x="4278131" y="857343"/>
                  <a:pt x="4567189" y="691231"/>
                  <a:pt x="4895044" y="691231"/>
                </a:cubicBezTo>
                <a:cubicBezTo>
                  <a:pt x="5288471" y="691231"/>
                  <a:pt x="5626030" y="930433"/>
                  <a:pt x="5770220" y="1271336"/>
                </a:cubicBezTo>
                <a:lnTo>
                  <a:pt x="5813705" y="1411424"/>
                </a:lnTo>
                <a:lnTo>
                  <a:pt x="5816439" y="1410108"/>
                </a:lnTo>
                <a:cubicBezTo>
                  <a:pt x="5930073" y="1362044"/>
                  <a:pt x="6055008" y="1335466"/>
                  <a:pt x="6186150" y="1335466"/>
                </a:cubicBezTo>
                <a:cubicBezTo>
                  <a:pt x="6579577" y="1335466"/>
                  <a:pt x="6917136" y="1574668"/>
                  <a:pt x="7061326" y="1915572"/>
                </a:cubicBezTo>
                <a:lnTo>
                  <a:pt x="7064146" y="1924656"/>
                </a:lnTo>
                <a:lnTo>
                  <a:pt x="7128334" y="1866318"/>
                </a:lnTo>
                <a:cubicBezTo>
                  <a:pt x="7326714" y="1702601"/>
                  <a:pt x="7581041" y="1604253"/>
                  <a:pt x="7858339" y="1604253"/>
                </a:cubicBezTo>
                <a:cubicBezTo>
                  <a:pt x="8412935" y="1604253"/>
                  <a:pt x="8875649" y="1997643"/>
                  <a:pt x="8982662" y="2520603"/>
                </a:cubicBezTo>
                <a:lnTo>
                  <a:pt x="8983054" y="2524486"/>
                </a:lnTo>
                <a:lnTo>
                  <a:pt x="8985314" y="2522621"/>
                </a:lnTo>
                <a:cubicBezTo>
                  <a:pt x="9100935" y="2444510"/>
                  <a:pt x="9240317" y="2398899"/>
                  <a:pt x="9390353" y="2398899"/>
                </a:cubicBezTo>
                <a:cubicBezTo>
                  <a:pt x="9540389" y="2398899"/>
                  <a:pt x="9679771" y="2444510"/>
                  <a:pt x="9795392" y="2522621"/>
                </a:cubicBezTo>
                <a:lnTo>
                  <a:pt x="9850436" y="2568037"/>
                </a:lnTo>
                <a:lnTo>
                  <a:pt x="9888629" y="2497672"/>
                </a:lnTo>
                <a:cubicBezTo>
                  <a:pt x="10028337" y="2290879"/>
                  <a:pt x="10264928" y="2154917"/>
                  <a:pt x="10533274" y="2154917"/>
                </a:cubicBezTo>
                <a:cubicBezTo>
                  <a:pt x="10801620" y="2154917"/>
                  <a:pt x="11038211" y="2290879"/>
                  <a:pt x="11177919" y="2497672"/>
                </a:cubicBezTo>
                <a:lnTo>
                  <a:pt x="11212590" y="2561549"/>
                </a:lnTo>
                <a:lnTo>
                  <a:pt x="11217781" y="2558732"/>
                </a:lnTo>
                <a:cubicBezTo>
                  <a:pt x="11300192" y="2523874"/>
                  <a:pt x="11390799" y="2504599"/>
                  <a:pt x="11485908" y="2504599"/>
                </a:cubicBezTo>
                <a:cubicBezTo>
                  <a:pt x="11723680" y="2504599"/>
                  <a:pt x="11933315" y="2625069"/>
                  <a:pt x="12057104" y="2808302"/>
                </a:cubicBezTo>
                <a:lnTo>
                  <a:pt x="12058079" y="2810098"/>
                </a:lnTo>
                <a:lnTo>
                  <a:pt x="5395163" y="2810098"/>
                </a:lnTo>
                <a:lnTo>
                  <a:pt x="5395162" y="2810097"/>
                </a:lnTo>
                <a:lnTo>
                  <a:pt x="578503" y="2810097"/>
                </a:lnTo>
                <a:lnTo>
                  <a:pt x="578502" y="2810098"/>
                </a:lnTo>
                <a:lnTo>
                  <a:pt x="0" y="28100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3" name="Group 1"/>
          <p:cNvGrpSpPr/>
          <p:nvPr/>
        </p:nvGrpSpPr>
        <p:grpSpPr>
          <a:xfrm rot="607256">
            <a:off x="700476" y="1703471"/>
            <a:ext cx="10622529" cy="4091228"/>
            <a:chOff x="731271" y="1675079"/>
            <a:chExt cx="10622529" cy="4091228"/>
          </a:xfrm>
        </p:grpSpPr>
        <p:sp>
          <p:nvSpPr>
            <p:cNvPr id="24" name="Freeform 7"/>
            <p:cNvSpPr/>
            <p:nvPr/>
          </p:nvSpPr>
          <p:spPr bwMode="auto">
            <a:xfrm>
              <a:off x="731271" y="2922919"/>
              <a:ext cx="9789028" cy="2843388"/>
            </a:xfrm>
            <a:custGeom>
              <a:avLst/>
              <a:gdLst>
                <a:gd name="T0" fmla="*/ 0 w 1296"/>
                <a:gd name="T1" fmla="*/ 421 h 439"/>
                <a:gd name="T2" fmla="*/ 61 w 1296"/>
                <a:gd name="T3" fmla="*/ 427 h 439"/>
                <a:gd name="T4" fmla="*/ 221 w 1296"/>
                <a:gd name="T5" fmla="*/ 433 h 439"/>
                <a:gd name="T6" fmla="*/ 447 w 1296"/>
                <a:gd name="T7" fmla="*/ 422 h 439"/>
                <a:gd name="T8" fmla="*/ 573 w 1296"/>
                <a:gd name="T9" fmla="*/ 404 h 439"/>
                <a:gd name="T10" fmla="*/ 702 w 1296"/>
                <a:gd name="T11" fmla="*/ 377 h 439"/>
                <a:gd name="T12" fmla="*/ 828 w 1296"/>
                <a:gd name="T13" fmla="*/ 338 h 439"/>
                <a:gd name="T14" fmla="*/ 944 w 1296"/>
                <a:gd name="T15" fmla="*/ 288 h 439"/>
                <a:gd name="T16" fmla="*/ 1047 w 1296"/>
                <a:gd name="T17" fmla="*/ 229 h 439"/>
                <a:gd name="T18" fmla="*/ 1131 w 1296"/>
                <a:gd name="T19" fmla="*/ 165 h 439"/>
                <a:gd name="T20" fmla="*/ 1195 w 1296"/>
                <a:gd name="T21" fmla="*/ 102 h 439"/>
                <a:gd name="T22" fmla="*/ 1219 w 1296"/>
                <a:gd name="T23" fmla="*/ 74 h 439"/>
                <a:gd name="T24" fmla="*/ 1239 w 1296"/>
                <a:gd name="T25" fmla="*/ 50 h 439"/>
                <a:gd name="T26" fmla="*/ 1253 w 1296"/>
                <a:gd name="T27" fmla="*/ 29 h 439"/>
                <a:gd name="T28" fmla="*/ 1264 w 1296"/>
                <a:gd name="T29" fmla="*/ 13 h 439"/>
                <a:gd name="T30" fmla="*/ 1272 w 1296"/>
                <a:gd name="T31" fmla="*/ 0 h 439"/>
                <a:gd name="T32" fmla="*/ 1296 w 1296"/>
                <a:gd name="T33" fmla="*/ 16 h 439"/>
                <a:gd name="T34" fmla="*/ 1287 w 1296"/>
                <a:gd name="T35" fmla="*/ 29 h 439"/>
                <a:gd name="T36" fmla="*/ 1276 w 1296"/>
                <a:gd name="T37" fmla="*/ 45 h 439"/>
                <a:gd name="T38" fmla="*/ 1260 w 1296"/>
                <a:gd name="T39" fmla="*/ 66 h 439"/>
                <a:gd name="T40" fmla="*/ 1239 w 1296"/>
                <a:gd name="T41" fmla="*/ 91 h 439"/>
                <a:gd name="T42" fmla="*/ 1213 w 1296"/>
                <a:gd name="T43" fmla="*/ 120 h 439"/>
                <a:gd name="T44" fmla="*/ 1146 w 1296"/>
                <a:gd name="T45" fmla="*/ 183 h 439"/>
                <a:gd name="T46" fmla="*/ 1058 w 1296"/>
                <a:gd name="T47" fmla="*/ 247 h 439"/>
                <a:gd name="T48" fmla="*/ 953 w 1296"/>
                <a:gd name="T49" fmla="*/ 305 h 439"/>
                <a:gd name="T50" fmla="*/ 833 w 1296"/>
                <a:gd name="T51" fmla="*/ 354 h 439"/>
                <a:gd name="T52" fmla="*/ 706 w 1296"/>
                <a:gd name="T53" fmla="*/ 390 h 439"/>
                <a:gd name="T54" fmla="*/ 575 w 1296"/>
                <a:gd name="T55" fmla="*/ 415 h 439"/>
                <a:gd name="T56" fmla="*/ 448 w 1296"/>
                <a:gd name="T57" fmla="*/ 430 h 439"/>
                <a:gd name="T58" fmla="*/ 221 w 1296"/>
                <a:gd name="T59" fmla="*/ 437 h 439"/>
                <a:gd name="T60" fmla="*/ 60 w 1296"/>
                <a:gd name="T61" fmla="*/ 428 h 439"/>
                <a:gd name="T62" fmla="*/ 0 w 1296"/>
                <a:gd name="T63" fmla="*/ 421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96" h="439">
                  <a:moveTo>
                    <a:pt x="0" y="421"/>
                  </a:moveTo>
                  <a:cubicBezTo>
                    <a:pt x="0" y="421"/>
                    <a:pt x="22" y="424"/>
                    <a:pt x="61" y="427"/>
                  </a:cubicBezTo>
                  <a:cubicBezTo>
                    <a:pt x="99" y="430"/>
                    <a:pt x="154" y="433"/>
                    <a:pt x="221" y="433"/>
                  </a:cubicBezTo>
                  <a:cubicBezTo>
                    <a:pt x="287" y="433"/>
                    <a:pt x="365" y="430"/>
                    <a:pt x="447" y="422"/>
                  </a:cubicBezTo>
                  <a:cubicBezTo>
                    <a:pt x="488" y="417"/>
                    <a:pt x="531" y="412"/>
                    <a:pt x="573" y="404"/>
                  </a:cubicBezTo>
                  <a:cubicBezTo>
                    <a:pt x="616" y="397"/>
                    <a:pt x="660" y="388"/>
                    <a:pt x="702" y="377"/>
                  </a:cubicBezTo>
                  <a:cubicBezTo>
                    <a:pt x="745" y="366"/>
                    <a:pt x="787" y="353"/>
                    <a:pt x="828" y="338"/>
                  </a:cubicBezTo>
                  <a:cubicBezTo>
                    <a:pt x="868" y="323"/>
                    <a:pt x="907" y="306"/>
                    <a:pt x="944" y="288"/>
                  </a:cubicBezTo>
                  <a:cubicBezTo>
                    <a:pt x="981" y="269"/>
                    <a:pt x="1015" y="249"/>
                    <a:pt x="1047" y="229"/>
                  </a:cubicBezTo>
                  <a:cubicBezTo>
                    <a:pt x="1078" y="208"/>
                    <a:pt x="1106" y="186"/>
                    <a:pt x="1131" y="165"/>
                  </a:cubicBezTo>
                  <a:cubicBezTo>
                    <a:pt x="1156" y="143"/>
                    <a:pt x="1177" y="122"/>
                    <a:pt x="1195" y="102"/>
                  </a:cubicBezTo>
                  <a:cubicBezTo>
                    <a:pt x="1204" y="93"/>
                    <a:pt x="1212" y="83"/>
                    <a:pt x="1219" y="74"/>
                  </a:cubicBezTo>
                  <a:cubicBezTo>
                    <a:pt x="1226" y="65"/>
                    <a:pt x="1233" y="57"/>
                    <a:pt x="1239" y="50"/>
                  </a:cubicBezTo>
                  <a:cubicBezTo>
                    <a:pt x="1244" y="42"/>
                    <a:pt x="1249" y="35"/>
                    <a:pt x="1253" y="29"/>
                  </a:cubicBezTo>
                  <a:cubicBezTo>
                    <a:pt x="1258" y="23"/>
                    <a:pt x="1261" y="18"/>
                    <a:pt x="1264" y="13"/>
                  </a:cubicBezTo>
                  <a:cubicBezTo>
                    <a:pt x="1270" y="5"/>
                    <a:pt x="1272" y="0"/>
                    <a:pt x="1272" y="0"/>
                  </a:cubicBezTo>
                  <a:cubicBezTo>
                    <a:pt x="1296" y="16"/>
                    <a:pt x="1296" y="16"/>
                    <a:pt x="1296" y="16"/>
                  </a:cubicBezTo>
                  <a:cubicBezTo>
                    <a:pt x="1296" y="16"/>
                    <a:pt x="1293" y="20"/>
                    <a:pt x="1287" y="29"/>
                  </a:cubicBezTo>
                  <a:cubicBezTo>
                    <a:pt x="1284" y="33"/>
                    <a:pt x="1280" y="39"/>
                    <a:pt x="1276" y="45"/>
                  </a:cubicBezTo>
                  <a:cubicBezTo>
                    <a:pt x="1271" y="51"/>
                    <a:pt x="1266" y="58"/>
                    <a:pt x="1260" y="66"/>
                  </a:cubicBezTo>
                  <a:cubicBezTo>
                    <a:pt x="1254" y="73"/>
                    <a:pt x="1247" y="82"/>
                    <a:pt x="1239" y="91"/>
                  </a:cubicBezTo>
                  <a:cubicBezTo>
                    <a:pt x="1231" y="100"/>
                    <a:pt x="1223" y="110"/>
                    <a:pt x="1213" y="120"/>
                  </a:cubicBezTo>
                  <a:cubicBezTo>
                    <a:pt x="1195" y="140"/>
                    <a:pt x="1172" y="161"/>
                    <a:pt x="1146" y="183"/>
                  </a:cubicBezTo>
                  <a:cubicBezTo>
                    <a:pt x="1120" y="204"/>
                    <a:pt x="1091" y="226"/>
                    <a:pt x="1058" y="247"/>
                  </a:cubicBezTo>
                  <a:cubicBezTo>
                    <a:pt x="1026" y="267"/>
                    <a:pt x="990" y="287"/>
                    <a:pt x="953" y="305"/>
                  </a:cubicBezTo>
                  <a:cubicBezTo>
                    <a:pt x="915" y="323"/>
                    <a:pt x="875" y="339"/>
                    <a:pt x="833" y="354"/>
                  </a:cubicBezTo>
                  <a:cubicBezTo>
                    <a:pt x="792" y="368"/>
                    <a:pt x="749" y="380"/>
                    <a:pt x="706" y="390"/>
                  </a:cubicBezTo>
                  <a:cubicBezTo>
                    <a:pt x="662" y="401"/>
                    <a:pt x="619" y="409"/>
                    <a:pt x="575" y="415"/>
                  </a:cubicBezTo>
                  <a:cubicBezTo>
                    <a:pt x="532" y="422"/>
                    <a:pt x="489" y="427"/>
                    <a:pt x="448" y="430"/>
                  </a:cubicBezTo>
                  <a:cubicBezTo>
                    <a:pt x="365" y="437"/>
                    <a:pt x="287" y="439"/>
                    <a:pt x="221" y="437"/>
                  </a:cubicBezTo>
                  <a:cubicBezTo>
                    <a:pt x="154" y="436"/>
                    <a:pt x="99" y="432"/>
                    <a:pt x="60" y="428"/>
                  </a:cubicBezTo>
                  <a:cubicBezTo>
                    <a:pt x="22" y="424"/>
                    <a:pt x="0" y="421"/>
                    <a:pt x="0" y="421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5" name="Freeform 8"/>
            <p:cNvSpPr/>
            <p:nvPr/>
          </p:nvSpPr>
          <p:spPr bwMode="auto">
            <a:xfrm>
              <a:off x="10046935" y="3047561"/>
              <a:ext cx="374562" cy="311679"/>
            </a:xfrm>
            <a:custGeom>
              <a:avLst/>
              <a:gdLst>
                <a:gd name="T0" fmla="*/ 119 w 137"/>
                <a:gd name="T1" fmla="*/ 114 h 114"/>
                <a:gd name="T2" fmla="*/ 0 w 137"/>
                <a:gd name="T3" fmla="*/ 26 h 114"/>
                <a:gd name="T4" fmla="*/ 19 w 137"/>
                <a:gd name="T5" fmla="*/ 0 h 114"/>
                <a:gd name="T6" fmla="*/ 137 w 137"/>
                <a:gd name="T7" fmla="*/ 85 h 114"/>
                <a:gd name="T8" fmla="*/ 119 w 137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14">
                  <a:moveTo>
                    <a:pt x="119" y="114"/>
                  </a:moveTo>
                  <a:lnTo>
                    <a:pt x="0" y="26"/>
                  </a:lnTo>
                  <a:lnTo>
                    <a:pt x="19" y="0"/>
                  </a:lnTo>
                  <a:lnTo>
                    <a:pt x="137" y="85"/>
                  </a:lnTo>
                  <a:lnTo>
                    <a:pt x="119" y="11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6" name="Freeform 9"/>
            <p:cNvSpPr/>
            <p:nvPr/>
          </p:nvSpPr>
          <p:spPr bwMode="auto">
            <a:xfrm>
              <a:off x="10046935" y="3047561"/>
              <a:ext cx="374562" cy="311679"/>
            </a:xfrm>
            <a:custGeom>
              <a:avLst/>
              <a:gdLst>
                <a:gd name="T0" fmla="*/ 119 w 137"/>
                <a:gd name="T1" fmla="*/ 114 h 114"/>
                <a:gd name="T2" fmla="*/ 0 w 137"/>
                <a:gd name="T3" fmla="*/ 26 h 114"/>
                <a:gd name="T4" fmla="*/ 19 w 137"/>
                <a:gd name="T5" fmla="*/ 0 h 114"/>
                <a:gd name="T6" fmla="*/ 137 w 137"/>
                <a:gd name="T7" fmla="*/ 85 h 114"/>
                <a:gd name="T8" fmla="*/ 119 w 137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14">
                  <a:moveTo>
                    <a:pt x="119" y="114"/>
                  </a:moveTo>
                  <a:lnTo>
                    <a:pt x="0" y="26"/>
                  </a:lnTo>
                  <a:lnTo>
                    <a:pt x="19" y="0"/>
                  </a:lnTo>
                  <a:lnTo>
                    <a:pt x="137" y="85"/>
                  </a:lnTo>
                  <a:lnTo>
                    <a:pt x="119" y="1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7" name="Freeform 10"/>
            <p:cNvSpPr/>
            <p:nvPr/>
          </p:nvSpPr>
          <p:spPr bwMode="auto">
            <a:xfrm>
              <a:off x="9614958" y="2484351"/>
              <a:ext cx="612422" cy="661635"/>
            </a:xfrm>
            <a:custGeom>
              <a:avLst/>
              <a:gdLst>
                <a:gd name="T0" fmla="*/ 95 w 95"/>
                <a:gd name="T1" fmla="*/ 26 h 102"/>
                <a:gd name="T2" fmla="*/ 82 w 95"/>
                <a:gd name="T3" fmla="*/ 0 h 102"/>
                <a:gd name="T4" fmla="*/ 0 w 95"/>
                <a:gd name="T5" fmla="*/ 102 h 102"/>
                <a:gd name="T6" fmla="*/ 82 w 95"/>
                <a:gd name="T7" fmla="*/ 67 h 102"/>
                <a:gd name="T8" fmla="*/ 95 w 95"/>
                <a:gd name="T9" fmla="*/ 2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02">
                  <a:moveTo>
                    <a:pt x="95" y="26"/>
                  </a:moveTo>
                  <a:cubicBezTo>
                    <a:pt x="95" y="26"/>
                    <a:pt x="79" y="15"/>
                    <a:pt x="82" y="0"/>
                  </a:cubicBezTo>
                  <a:cubicBezTo>
                    <a:pt x="82" y="0"/>
                    <a:pt x="16" y="28"/>
                    <a:pt x="0" y="102"/>
                  </a:cubicBezTo>
                  <a:cubicBezTo>
                    <a:pt x="0" y="102"/>
                    <a:pt x="46" y="60"/>
                    <a:pt x="82" y="67"/>
                  </a:cubicBezTo>
                  <a:lnTo>
                    <a:pt x="95" y="2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8" name="Freeform 11"/>
            <p:cNvSpPr/>
            <p:nvPr/>
          </p:nvSpPr>
          <p:spPr bwMode="auto">
            <a:xfrm>
              <a:off x="10481645" y="3042093"/>
              <a:ext cx="464785" cy="738187"/>
            </a:xfrm>
            <a:custGeom>
              <a:avLst/>
              <a:gdLst>
                <a:gd name="T0" fmla="*/ 44 w 72"/>
                <a:gd name="T1" fmla="*/ 0 h 114"/>
                <a:gd name="T2" fmla="*/ 72 w 72"/>
                <a:gd name="T3" fmla="*/ 4 h 114"/>
                <a:gd name="T4" fmla="*/ 0 w 72"/>
                <a:gd name="T5" fmla="*/ 114 h 114"/>
                <a:gd name="T6" fmla="*/ 8 w 72"/>
                <a:gd name="T7" fmla="*/ 25 h 114"/>
                <a:gd name="T8" fmla="*/ 44 w 72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4">
                  <a:moveTo>
                    <a:pt x="44" y="0"/>
                  </a:moveTo>
                  <a:cubicBezTo>
                    <a:pt x="44" y="0"/>
                    <a:pt x="58" y="12"/>
                    <a:pt x="72" y="4"/>
                  </a:cubicBezTo>
                  <a:cubicBezTo>
                    <a:pt x="72" y="4"/>
                    <a:pt x="66" y="76"/>
                    <a:pt x="0" y="114"/>
                  </a:cubicBezTo>
                  <a:cubicBezTo>
                    <a:pt x="0" y="114"/>
                    <a:pt x="26" y="57"/>
                    <a:pt x="8" y="25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9" name="Freeform 12"/>
            <p:cNvSpPr/>
            <p:nvPr/>
          </p:nvSpPr>
          <p:spPr bwMode="auto">
            <a:xfrm>
              <a:off x="10098881" y="1675079"/>
              <a:ext cx="1254919" cy="1604874"/>
            </a:xfrm>
            <a:custGeom>
              <a:avLst/>
              <a:gdLst>
                <a:gd name="T0" fmla="*/ 50 w 194"/>
                <a:gd name="T1" fmla="*/ 248 h 248"/>
                <a:gd name="T2" fmla="*/ 140 w 194"/>
                <a:gd name="T3" fmla="*/ 167 h 248"/>
                <a:gd name="T4" fmla="*/ 193 w 194"/>
                <a:gd name="T5" fmla="*/ 0 h 248"/>
                <a:gd name="T6" fmla="*/ 50 w 194"/>
                <a:gd name="T7" fmla="*/ 101 h 248"/>
                <a:gd name="T8" fmla="*/ 0 w 194"/>
                <a:gd name="T9" fmla="*/ 212 h 248"/>
                <a:gd name="T10" fmla="*/ 50 w 194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" h="248">
                  <a:moveTo>
                    <a:pt x="50" y="248"/>
                  </a:moveTo>
                  <a:cubicBezTo>
                    <a:pt x="80" y="233"/>
                    <a:pt x="106" y="213"/>
                    <a:pt x="140" y="167"/>
                  </a:cubicBezTo>
                  <a:cubicBezTo>
                    <a:pt x="194" y="92"/>
                    <a:pt x="193" y="0"/>
                    <a:pt x="193" y="0"/>
                  </a:cubicBezTo>
                  <a:cubicBezTo>
                    <a:pt x="193" y="0"/>
                    <a:pt x="105" y="27"/>
                    <a:pt x="50" y="101"/>
                  </a:cubicBezTo>
                  <a:cubicBezTo>
                    <a:pt x="17" y="148"/>
                    <a:pt x="6" y="179"/>
                    <a:pt x="0" y="212"/>
                  </a:cubicBezTo>
                  <a:cubicBezTo>
                    <a:pt x="50" y="248"/>
                    <a:pt x="50" y="248"/>
                    <a:pt x="50" y="248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0" name="Freeform 13"/>
            <p:cNvSpPr/>
            <p:nvPr/>
          </p:nvSpPr>
          <p:spPr bwMode="auto">
            <a:xfrm>
              <a:off x="10098881" y="2951870"/>
              <a:ext cx="415572" cy="328083"/>
            </a:xfrm>
            <a:custGeom>
              <a:avLst/>
              <a:gdLst>
                <a:gd name="T0" fmla="*/ 3 w 64"/>
                <a:gd name="T1" fmla="*/ 0 h 51"/>
                <a:gd name="T2" fmla="*/ 0 w 64"/>
                <a:gd name="T3" fmla="*/ 15 h 51"/>
                <a:gd name="T4" fmla="*/ 50 w 64"/>
                <a:gd name="T5" fmla="*/ 51 h 51"/>
                <a:gd name="T6" fmla="*/ 64 w 64"/>
                <a:gd name="T7" fmla="*/ 44 h 51"/>
                <a:gd name="T8" fmla="*/ 3 w 64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1">
                  <a:moveTo>
                    <a:pt x="3" y="0"/>
                  </a:moveTo>
                  <a:cubicBezTo>
                    <a:pt x="2" y="5"/>
                    <a:pt x="1" y="10"/>
                    <a:pt x="0" y="15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5" y="49"/>
                    <a:pt x="59" y="46"/>
                    <a:pt x="64" y="44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1" name="Freeform 14"/>
            <p:cNvSpPr/>
            <p:nvPr/>
          </p:nvSpPr>
          <p:spPr bwMode="auto">
            <a:xfrm>
              <a:off x="10894483" y="1675079"/>
              <a:ext cx="459317" cy="503061"/>
            </a:xfrm>
            <a:custGeom>
              <a:avLst/>
              <a:gdLst>
                <a:gd name="T0" fmla="*/ 59 w 71"/>
                <a:gd name="T1" fmla="*/ 78 h 78"/>
                <a:gd name="T2" fmla="*/ 70 w 71"/>
                <a:gd name="T3" fmla="*/ 0 h 78"/>
                <a:gd name="T4" fmla="*/ 0 w 71"/>
                <a:gd name="T5" fmla="*/ 34 h 78"/>
                <a:gd name="T6" fmla="*/ 59 w 71"/>
                <a:gd name="T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8">
                  <a:moveTo>
                    <a:pt x="59" y="78"/>
                  </a:moveTo>
                  <a:cubicBezTo>
                    <a:pt x="71" y="34"/>
                    <a:pt x="70" y="0"/>
                    <a:pt x="70" y="0"/>
                  </a:cubicBezTo>
                  <a:cubicBezTo>
                    <a:pt x="70" y="0"/>
                    <a:pt x="37" y="10"/>
                    <a:pt x="0" y="34"/>
                  </a:cubicBezTo>
                  <a:cubicBezTo>
                    <a:pt x="59" y="78"/>
                    <a:pt x="59" y="78"/>
                    <a:pt x="59" y="78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2" name="Freeform 15"/>
            <p:cNvSpPr/>
            <p:nvPr/>
          </p:nvSpPr>
          <p:spPr bwMode="auto">
            <a:xfrm>
              <a:off x="10046935" y="2763222"/>
              <a:ext cx="519465" cy="699911"/>
            </a:xfrm>
            <a:custGeom>
              <a:avLst/>
              <a:gdLst>
                <a:gd name="T0" fmla="*/ 33 w 80"/>
                <a:gd name="T1" fmla="*/ 52 h 108"/>
                <a:gd name="T2" fmla="*/ 0 w 80"/>
                <a:gd name="T3" fmla="*/ 108 h 108"/>
                <a:gd name="T4" fmla="*/ 43 w 80"/>
                <a:gd name="T5" fmla="*/ 59 h 108"/>
                <a:gd name="T6" fmla="*/ 77 w 80"/>
                <a:gd name="T7" fmla="*/ 2 h 108"/>
                <a:gd name="T8" fmla="*/ 33 w 80"/>
                <a:gd name="T9" fmla="*/ 5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8">
                  <a:moveTo>
                    <a:pt x="33" y="52"/>
                  </a:moveTo>
                  <a:cubicBezTo>
                    <a:pt x="12" y="81"/>
                    <a:pt x="0" y="108"/>
                    <a:pt x="0" y="108"/>
                  </a:cubicBezTo>
                  <a:cubicBezTo>
                    <a:pt x="0" y="108"/>
                    <a:pt x="22" y="88"/>
                    <a:pt x="43" y="59"/>
                  </a:cubicBezTo>
                  <a:cubicBezTo>
                    <a:pt x="65" y="30"/>
                    <a:pt x="80" y="4"/>
                    <a:pt x="77" y="2"/>
                  </a:cubicBezTo>
                  <a:cubicBezTo>
                    <a:pt x="74" y="0"/>
                    <a:pt x="55" y="22"/>
                    <a:pt x="33" y="5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" name="Freeform 16"/>
            <p:cNvSpPr/>
            <p:nvPr/>
          </p:nvSpPr>
          <p:spPr bwMode="auto">
            <a:xfrm>
              <a:off x="10675761" y="2139864"/>
              <a:ext cx="388232" cy="382764"/>
            </a:xfrm>
            <a:custGeom>
              <a:avLst/>
              <a:gdLst>
                <a:gd name="T0" fmla="*/ 51 w 60"/>
                <a:gd name="T1" fmla="*/ 45 h 59"/>
                <a:gd name="T2" fmla="*/ 15 w 60"/>
                <a:gd name="T3" fmla="*/ 51 h 59"/>
                <a:gd name="T4" fmla="*/ 9 w 60"/>
                <a:gd name="T5" fmla="*/ 14 h 59"/>
                <a:gd name="T6" fmla="*/ 45 w 60"/>
                <a:gd name="T7" fmla="*/ 8 h 59"/>
                <a:gd name="T8" fmla="*/ 51 w 60"/>
                <a:gd name="T9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59">
                  <a:moveTo>
                    <a:pt x="51" y="45"/>
                  </a:moveTo>
                  <a:cubicBezTo>
                    <a:pt x="43" y="57"/>
                    <a:pt x="26" y="59"/>
                    <a:pt x="15" y="51"/>
                  </a:cubicBezTo>
                  <a:cubicBezTo>
                    <a:pt x="3" y="42"/>
                    <a:pt x="0" y="26"/>
                    <a:pt x="9" y="14"/>
                  </a:cubicBezTo>
                  <a:cubicBezTo>
                    <a:pt x="17" y="2"/>
                    <a:pt x="34" y="0"/>
                    <a:pt x="45" y="8"/>
                  </a:cubicBezTo>
                  <a:cubicBezTo>
                    <a:pt x="57" y="17"/>
                    <a:pt x="60" y="33"/>
                    <a:pt x="51" y="4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" name="Freeform 17"/>
            <p:cNvSpPr/>
            <p:nvPr/>
          </p:nvSpPr>
          <p:spPr bwMode="auto">
            <a:xfrm>
              <a:off x="10727708" y="2191810"/>
              <a:ext cx="284339" cy="278871"/>
            </a:xfrm>
            <a:custGeom>
              <a:avLst/>
              <a:gdLst>
                <a:gd name="T0" fmla="*/ 38 w 44"/>
                <a:gd name="T1" fmla="*/ 33 h 43"/>
                <a:gd name="T2" fmla="*/ 11 w 44"/>
                <a:gd name="T3" fmla="*/ 37 h 43"/>
                <a:gd name="T4" fmla="*/ 6 w 44"/>
                <a:gd name="T5" fmla="*/ 10 h 43"/>
                <a:gd name="T6" fmla="*/ 33 w 44"/>
                <a:gd name="T7" fmla="*/ 6 h 43"/>
                <a:gd name="T8" fmla="*/ 38 w 44"/>
                <a:gd name="T9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3">
                  <a:moveTo>
                    <a:pt x="38" y="33"/>
                  </a:moveTo>
                  <a:cubicBezTo>
                    <a:pt x="31" y="41"/>
                    <a:pt x="19" y="43"/>
                    <a:pt x="11" y="37"/>
                  </a:cubicBezTo>
                  <a:cubicBezTo>
                    <a:pt x="2" y="31"/>
                    <a:pt x="0" y="19"/>
                    <a:pt x="6" y="10"/>
                  </a:cubicBezTo>
                  <a:cubicBezTo>
                    <a:pt x="13" y="2"/>
                    <a:pt x="25" y="0"/>
                    <a:pt x="33" y="6"/>
                  </a:cubicBezTo>
                  <a:cubicBezTo>
                    <a:pt x="42" y="12"/>
                    <a:pt x="44" y="24"/>
                    <a:pt x="38" y="3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5" name="Freeform 18"/>
            <p:cNvSpPr/>
            <p:nvPr/>
          </p:nvSpPr>
          <p:spPr bwMode="auto">
            <a:xfrm>
              <a:off x="10325806" y="3208868"/>
              <a:ext cx="95691" cy="71085"/>
            </a:xfrm>
            <a:custGeom>
              <a:avLst/>
              <a:gdLst>
                <a:gd name="T0" fmla="*/ 0 w 35"/>
                <a:gd name="T1" fmla="*/ 0 h 26"/>
                <a:gd name="T2" fmla="*/ 0 w 35"/>
                <a:gd name="T3" fmla="*/ 0 h 26"/>
                <a:gd name="T4" fmla="*/ 35 w 35"/>
                <a:gd name="T5" fmla="*/ 26 h 26"/>
                <a:gd name="T6" fmla="*/ 33 w 35"/>
                <a:gd name="T7" fmla="*/ 26 h 26"/>
                <a:gd name="T8" fmla="*/ 0 w 3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6">
                  <a:moveTo>
                    <a:pt x="0" y="0"/>
                  </a:moveTo>
                  <a:lnTo>
                    <a:pt x="0" y="0"/>
                  </a:lnTo>
                  <a:lnTo>
                    <a:pt x="35" y="26"/>
                  </a:lnTo>
                  <a:lnTo>
                    <a:pt x="33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6" name="Freeform 19"/>
            <p:cNvSpPr/>
            <p:nvPr/>
          </p:nvSpPr>
          <p:spPr bwMode="auto">
            <a:xfrm>
              <a:off x="10325806" y="3208868"/>
              <a:ext cx="95691" cy="71085"/>
            </a:xfrm>
            <a:custGeom>
              <a:avLst/>
              <a:gdLst>
                <a:gd name="T0" fmla="*/ 0 w 35"/>
                <a:gd name="T1" fmla="*/ 0 h 26"/>
                <a:gd name="T2" fmla="*/ 0 w 35"/>
                <a:gd name="T3" fmla="*/ 0 h 26"/>
                <a:gd name="T4" fmla="*/ 35 w 35"/>
                <a:gd name="T5" fmla="*/ 26 h 26"/>
                <a:gd name="T6" fmla="*/ 33 w 35"/>
                <a:gd name="T7" fmla="*/ 26 h 26"/>
                <a:gd name="T8" fmla="*/ 0 w 3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6">
                  <a:moveTo>
                    <a:pt x="0" y="0"/>
                  </a:moveTo>
                  <a:lnTo>
                    <a:pt x="0" y="0"/>
                  </a:lnTo>
                  <a:lnTo>
                    <a:pt x="35" y="26"/>
                  </a:lnTo>
                  <a:lnTo>
                    <a:pt x="33" y="2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7" name="Freeform 20"/>
            <p:cNvSpPr/>
            <p:nvPr/>
          </p:nvSpPr>
          <p:spPr bwMode="auto">
            <a:xfrm>
              <a:off x="10241051" y="3189730"/>
              <a:ext cx="180446" cy="169510"/>
            </a:xfrm>
            <a:custGeom>
              <a:avLst/>
              <a:gdLst>
                <a:gd name="T0" fmla="*/ 8 w 28"/>
                <a:gd name="T1" fmla="*/ 0 h 26"/>
                <a:gd name="T2" fmla="*/ 3 w 28"/>
                <a:gd name="T3" fmla="*/ 7 h 26"/>
                <a:gd name="T4" fmla="*/ 0 w 28"/>
                <a:gd name="T5" fmla="*/ 11 h 26"/>
                <a:gd name="T6" fmla="*/ 20 w 28"/>
                <a:gd name="T7" fmla="*/ 26 h 26"/>
                <a:gd name="T8" fmla="*/ 28 w 28"/>
                <a:gd name="T9" fmla="*/ 14 h 26"/>
                <a:gd name="T10" fmla="*/ 13 w 28"/>
                <a:gd name="T11" fmla="*/ 3 h 26"/>
                <a:gd name="T12" fmla="*/ 8 w 28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6">
                  <a:moveTo>
                    <a:pt x="8" y="0"/>
                  </a:moveTo>
                  <a:cubicBezTo>
                    <a:pt x="6" y="2"/>
                    <a:pt x="5" y="5"/>
                    <a:pt x="3" y="7"/>
                  </a:cubicBezTo>
                  <a:cubicBezTo>
                    <a:pt x="2" y="8"/>
                    <a:pt x="1" y="9"/>
                    <a:pt x="0" y="11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8" name="Freeform 21"/>
            <p:cNvSpPr/>
            <p:nvPr/>
          </p:nvSpPr>
          <p:spPr bwMode="auto">
            <a:xfrm>
              <a:off x="10292997" y="3189730"/>
              <a:ext cx="123031" cy="90223"/>
            </a:xfrm>
            <a:custGeom>
              <a:avLst/>
              <a:gdLst>
                <a:gd name="T0" fmla="*/ 0 w 19"/>
                <a:gd name="T1" fmla="*/ 0 h 14"/>
                <a:gd name="T2" fmla="*/ 0 w 19"/>
                <a:gd name="T3" fmla="*/ 0 h 14"/>
                <a:gd name="T4" fmla="*/ 19 w 19"/>
                <a:gd name="T5" fmla="*/ 14 h 14"/>
                <a:gd name="T6" fmla="*/ 0 w 19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33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9" name="Freeform 22"/>
            <p:cNvSpPr/>
            <p:nvPr/>
          </p:nvSpPr>
          <p:spPr bwMode="auto">
            <a:xfrm>
              <a:off x="10260189" y="3189730"/>
              <a:ext cx="32808" cy="46478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7 h 7"/>
                <a:gd name="T4" fmla="*/ 5 w 5"/>
                <a:gd name="T5" fmla="*/ 0 h 7"/>
                <a:gd name="T6" fmla="*/ 5 w 5"/>
                <a:gd name="T7" fmla="*/ 0 h 7"/>
                <a:gd name="T8" fmla="*/ 5 w 5"/>
                <a:gd name="T9" fmla="*/ 0 h 7"/>
                <a:gd name="T10" fmla="*/ 5 w 5"/>
                <a:gd name="T11" fmla="*/ 0 h 7"/>
                <a:gd name="T12" fmla="*/ 5 w 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3" y="2"/>
                    <a:pt x="2" y="5"/>
                    <a:pt x="0" y="7"/>
                  </a:cubicBezTo>
                  <a:cubicBezTo>
                    <a:pt x="2" y="5"/>
                    <a:pt x="3" y="2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33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0" name="Rectangle 23"/>
            <p:cNvSpPr>
              <a:spLocks noChangeArrowheads="1"/>
            </p:cNvSpPr>
            <p:nvPr/>
          </p:nvSpPr>
          <p:spPr bwMode="auto">
            <a:xfrm>
              <a:off x="11348332" y="1675079"/>
              <a:ext cx="2734" cy="2734"/>
            </a:xfrm>
            <a:prstGeom prst="rect">
              <a:avLst/>
            </a:pr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1" name="Freeform 24"/>
            <p:cNvSpPr/>
            <p:nvPr/>
          </p:nvSpPr>
          <p:spPr bwMode="auto">
            <a:xfrm>
              <a:off x="11348332" y="16750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2" name="Rectangle 25"/>
            <p:cNvSpPr>
              <a:spLocks noChangeArrowheads="1"/>
            </p:cNvSpPr>
            <p:nvPr/>
          </p:nvSpPr>
          <p:spPr bwMode="auto">
            <a:xfrm>
              <a:off x="11348332" y="1675079"/>
              <a:ext cx="2734" cy="5468"/>
            </a:xfrm>
            <a:prstGeom prst="rect">
              <a:avLst/>
            </a:prstGeom>
            <a:solidFill>
              <a:srgbClr val="EEE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3" name="Rectangle 26"/>
            <p:cNvSpPr>
              <a:spLocks noChangeArrowheads="1"/>
            </p:cNvSpPr>
            <p:nvPr/>
          </p:nvSpPr>
          <p:spPr bwMode="auto">
            <a:xfrm>
              <a:off x="11348332" y="1675079"/>
              <a:ext cx="2734" cy="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4" name="Rectangle 27"/>
            <p:cNvSpPr>
              <a:spLocks noChangeArrowheads="1"/>
            </p:cNvSpPr>
            <p:nvPr/>
          </p:nvSpPr>
          <p:spPr bwMode="auto">
            <a:xfrm>
              <a:off x="11348332" y="1680547"/>
              <a:ext cx="2734" cy="2734"/>
            </a:xfrm>
            <a:prstGeom prst="rect">
              <a:avLst/>
            </a:prstGeom>
            <a:solidFill>
              <a:srgbClr val="FC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5" name="Freeform 28"/>
            <p:cNvSpPr/>
            <p:nvPr/>
          </p:nvSpPr>
          <p:spPr bwMode="auto">
            <a:xfrm>
              <a:off x="11348332" y="168054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6" name="Rectangle 29"/>
            <p:cNvSpPr>
              <a:spLocks noChangeArrowheads="1"/>
            </p:cNvSpPr>
            <p:nvPr/>
          </p:nvSpPr>
          <p:spPr bwMode="auto">
            <a:xfrm>
              <a:off x="11348332" y="1675079"/>
              <a:ext cx="2734" cy="2734"/>
            </a:xfrm>
            <a:prstGeom prst="rect">
              <a:avLst/>
            </a:pr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7" name="Freeform 30"/>
            <p:cNvSpPr/>
            <p:nvPr/>
          </p:nvSpPr>
          <p:spPr bwMode="auto">
            <a:xfrm>
              <a:off x="11348332" y="16750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8" name="Rectangle 31"/>
            <p:cNvSpPr>
              <a:spLocks noChangeArrowheads="1"/>
            </p:cNvSpPr>
            <p:nvPr/>
          </p:nvSpPr>
          <p:spPr bwMode="auto">
            <a:xfrm>
              <a:off x="11348332" y="1675079"/>
              <a:ext cx="2734" cy="2734"/>
            </a:xfrm>
            <a:prstGeom prst="rect">
              <a:avLst/>
            </a:prstGeom>
            <a:solidFill>
              <a:srgbClr val="EEE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9" name="Rectangle 32"/>
            <p:cNvSpPr>
              <a:spLocks noChangeArrowheads="1"/>
            </p:cNvSpPr>
            <p:nvPr/>
          </p:nvSpPr>
          <p:spPr bwMode="auto">
            <a:xfrm>
              <a:off x="11348332" y="1675079"/>
              <a:ext cx="2734" cy="2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0" name="Rectangle 33"/>
            <p:cNvSpPr>
              <a:spLocks noChangeArrowheads="1"/>
            </p:cNvSpPr>
            <p:nvPr/>
          </p:nvSpPr>
          <p:spPr bwMode="auto">
            <a:xfrm>
              <a:off x="11348332" y="1675079"/>
              <a:ext cx="2734" cy="2734"/>
            </a:xfrm>
            <a:prstGeom prst="rect">
              <a:avLst/>
            </a:prstGeom>
            <a:solidFill>
              <a:srgbClr val="FC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1" name="Freeform 34"/>
            <p:cNvSpPr/>
            <p:nvPr/>
          </p:nvSpPr>
          <p:spPr bwMode="auto">
            <a:xfrm>
              <a:off x="11348332" y="16750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2" name="Freeform 35"/>
            <p:cNvSpPr>
              <a:spLocks noEditPoints="1"/>
            </p:cNvSpPr>
            <p:nvPr/>
          </p:nvSpPr>
          <p:spPr bwMode="auto">
            <a:xfrm>
              <a:off x="11006578" y="1718823"/>
              <a:ext cx="341753" cy="1044398"/>
            </a:xfrm>
            <a:custGeom>
              <a:avLst/>
              <a:gdLst>
                <a:gd name="T0" fmla="*/ 0 w 53"/>
                <a:gd name="T1" fmla="*/ 161 h 161"/>
                <a:gd name="T2" fmla="*/ 0 w 53"/>
                <a:gd name="T3" fmla="*/ 161 h 161"/>
                <a:gd name="T4" fmla="*/ 0 w 53"/>
                <a:gd name="T5" fmla="*/ 161 h 161"/>
                <a:gd name="T6" fmla="*/ 0 w 53"/>
                <a:gd name="T7" fmla="*/ 160 h 161"/>
                <a:gd name="T8" fmla="*/ 0 w 53"/>
                <a:gd name="T9" fmla="*/ 160 h 161"/>
                <a:gd name="T10" fmla="*/ 0 w 53"/>
                <a:gd name="T11" fmla="*/ 160 h 161"/>
                <a:gd name="T12" fmla="*/ 0 w 53"/>
                <a:gd name="T13" fmla="*/ 160 h 161"/>
                <a:gd name="T14" fmla="*/ 0 w 53"/>
                <a:gd name="T15" fmla="*/ 160 h 161"/>
                <a:gd name="T16" fmla="*/ 0 w 53"/>
                <a:gd name="T17" fmla="*/ 160 h 161"/>
                <a:gd name="T18" fmla="*/ 0 w 53"/>
                <a:gd name="T19" fmla="*/ 160 h 161"/>
                <a:gd name="T20" fmla="*/ 0 w 53"/>
                <a:gd name="T21" fmla="*/ 160 h 161"/>
                <a:gd name="T22" fmla="*/ 0 w 53"/>
                <a:gd name="T23" fmla="*/ 160 h 161"/>
                <a:gd name="T24" fmla="*/ 0 w 53"/>
                <a:gd name="T25" fmla="*/ 160 h 161"/>
                <a:gd name="T26" fmla="*/ 0 w 53"/>
                <a:gd name="T27" fmla="*/ 160 h 161"/>
                <a:gd name="T28" fmla="*/ 0 w 53"/>
                <a:gd name="T29" fmla="*/ 160 h 161"/>
                <a:gd name="T30" fmla="*/ 1 w 53"/>
                <a:gd name="T31" fmla="*/ 159 h 161"/>
                <a:gd name="T32" fmla="*/ 1 w 53"/>
                <a:gd name="T33" fmla="*/ 159 h 161"/>
                <a:gd name="T34" fmla="*/ 1 w 53"/>
                <a:gd name="T35" fmla="*/ 159 h 161"/>
                <a:gd name="T36" fmla="*/ 7 w 53"/>
                <a:gd name="T37" fmla="*/ 150 h 161"/>
                <a:gd name="T38" fmla="*/ 7 w 53"/>
                <a:gd name="T39" fmla="*/ 150 h 161"/>
                <a:gd name="T40" fmla="*/ 7 w 53"/>
                <a:gd name="T41" fmla="*/ 150 h 161"/>
                <a:gd name="T42" fmla="*/ 7 w 53"/>
                <a:gd name="T43" fmla="*/ 149 h 161"/>
                <a:gd name="T44" fmla="*/ 7 w 53"/>
                <a:gd name="T45" fmla="*/ 149 h 161"/>
                <a:gd name="T46" fmla="*/ 7 w 53"/>
                <a:gd name="T47" fmla="*/ 149 h 161"/>
                <a:gd name="T48" fmla="*/ 8 w 53"/>
                <a:gd name="T49" fmla="*/ 149 h 161"/>
                <a:gd name="T50" fmla="*/ 8 w 53"/>
                <a:gd name="T51" fmla="*/ 149 h 161"/>
                <a:gd name="T52" fmla="*/ 8 w 53"/>
                <a:gd name="T53" fmla="*/ 149 h 161"/>
                <a:gd name="T54" fmla="*/ 8 w 53"/>
                <a:gd name="T55" fmla="*/ 149 h 161"/>
                <a:gd name="T56" fmla="*/ 8 w 53"/>
                <a:gd name="T57" fmla="*/ 149 h 161"/>
                <a:gd name="T58" fmla="*/ 8 w 53"/>
                <a:gd name="T59" fmla="*/ 149 h 161"/>
                <a:gd name="T60" fmla="*/ 8 w 53"/>
                <a:gd name="T61" fmla="*/ 149 h 161"/>
                <a:gd name="T62" fmla="*/ 8 w 53"/>
                <a:gd name="T63" fmla="*/ 149 h 161"/>
                <a:gd name="T64" fmla="*/ 8 w 53"/>
                <a:gd name="T65" fmla="*/ 149 h 161"/>
                <a:gd name="T66" fmla="*/ 8 w 53"/>
                <a:gd name="T67" fmla="*/ 148 h 161"/>
                <a:gd name="T68" fmla="*/ 8 w 53"/>
                <a:gd name="T69" fmla="*/ 148 h 161"/>
                <a:gd name="T70" fmla="*/ 8 w 53"/>
                <a:gd name="T71" fmla="*/ 148 h 161"/>
                <a:gd name="T72" fmla="*/ 53 w 53"/>
                <a:gd name="T73" fmla="*/ 0 h 161"/>
                <a:gd name="T74" fmla="*/ 8 w 53"/>
                <a:gd name="T75" fmla="*/ 148 h 161"/>
                <a:gd name="T76" fmla="*/ 53 w 53"/>
                <a:gd name="T7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3" h="161">
                  <a:moveTo>
                    <a:pt x="0" y="161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moveTo>
                    <a:pt x="0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moveTo>
                    <a:pt x="0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moveTo>
                    <a:pt x="0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moveTo>
                    <a:pt x="0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moveTo>
                    <a:pt x="1" y="159"/>
                  </a:moveTo>
                  <a:cubicBezTo>
                    <a:pt x="1" y="159"/>
                    <a:pt x="1" y="159"/>
                    <a:pt x="1" y="159"/>
                  </a:cubicBezTo>
                  <a:cubicBezTo>
                    <a:pt x="1" y="159"/>
                    <a:pt x="1" y="159"/>
                    <a:pt x="1" y="159"/>
                  </a:cubicBezTo>
                  <a:moveTo>
                    <a:pt x="7" y="150"/>
                  </a:moveTo>
                  <a:cubicBezTo>
                    <a:pt x="7" y="150"/>
                    <a:pt x="7" y="150"/>
                    <a:pt x="7" y="150"/>
                  </a:cubicBezTo>
                  <a:cubicBezTo>
                    <a:pt x="7" y="150"/>
                    <a:pt x="7" y="150"/>
                    <a:pt x="7" y="150"/>
                  </a:cubicBezTo>
                  <a:moveTo>
                    <a:pt x="7" y="149"/>
                  </a:moveTo>
                  <a:cubicBezTo>
                    <a:pt x="7" y="149"/>
                    <a:pt x="7" y="149"/>
                    <a:pt x="7" y="149"/>
                  </a:cubicBezTo>
                  <a:cubicBezTo>
                    <a:pt x="7" y="149"/>
                    <a:pt x="7" y="149"/>
                    <a:pt x="7" y="149"/>
                  </a:cubicBezTo>
                  <a:moveTo>
                    <a:pt x="8" y="149"/>
                  </a:moveTo>
                  <a:cubicBezTo>
                    <a:pt x="8" y="149"/>
                    <a:pt x="8" y="149"/>
                    <a:pt x="8" y="149"/>
                  </a:cubicBezTo>
                  <a:cubicBezTo>
                    <a:pt x="8" y="149"/>
                    <a:pt x="8" y="149"/>
                    <a:pt x="8" y="149"/>
                  </a:cubicBezTo>
                  <a:moveTo>
                    <a:pt x="8" y="149"/>
                  </a:moveTo>
                  <a:cubicBezTo>
                    <a:pt x="8" y="149"/>
                    <a:pt x="8" y="149"/>
                    <a:pt x="8" y="149"/>
                  </a:cubicBezTo>
                  <a:cubicBezTo>
                    <a:pt x="8" y="149"/>
                    <a:pt x="8" y="149"/>
                    <a:pt x="8" y="149"/>
                  </a:cubicBezTo>
                  <a:moveTo>
                    <a:pt x="8" y="149"/>
                  </a:moveTo>
                  <a:cubicBezTo>
                    <a:pt x="8" y="149"/>
                    <a:pt x="8" y="149"/>
                    <a:pt x="8" y="149"/>
                  </a:cubicBezTo>
                  <a:cubicBezTo>
                    <a:pt x="8" y="149"/>
                    <a:pt x="8" y="149"/>
                    <a:pt x="8" y="149"/>
                  </a:cubicBezTo>
                  <a:moveTo>
                    <a:pt x="8" y="148"/>
                  </a:moveTo>
                  <a:cubicBezTo>
                    <a:pt x="8" y="148"/>
                    <a:pt x="8" y="148"/>
                    <a:pt x="8" y="148"/>
                  </a:cubicBezTo>
                  <a:cubicBezTo>
                    <a:pt x="8" y="148"/>
                    <a:pt x="8" y="148"/>
                    <a:pt x="8" y="148"/>
                  </a:cubicBezTo>
                  <a:moveTo>
                    <a:pt x="53" y="0"/>
                  </a:moveTo>
                  <a:cubicBezTo>
                    <a:pt x="52" y="21"/>
                    <a:pt x="46" y="89"/>
                    <a:pt x="8" y="148"/>
                  </a:cubicBezTo>
                  <a:cubicBezTo>
                    <a:pt x="46" y="89"/>
                    <a:pt x="52" y="21"/>
                    <a:pt x="53" y="0"/>
                  </a:cubicBezTo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3" name="Freeform 36"/>
            <p:cNvSpPr/>
            <p:nvPr/>
          </p:nvSpPr>
          <p:spPr bwMode="auto">
            <a:xfrm>
              <a:off x="10350412" y="1694217"/>
              <a:ext cx="997920" cy="1541991"/>
            </a:xfrm>
            <a:custGeom>
              <a:avLst/>
              <a:gdLst>
                <a:gd name="T0" fmla="*/ 154 w 154"/>
                <a:gd name="T1" fmla="*/ 9 h 238"/>
                <a:gd name="T2" fmla="*/ 154 w 154"/>
                <a:gd name="T3" fmla="*/ 9 h 238"/>
                <a:gd name="T4" fmla="*/ 152 w 154"/>
                <a:gd name="T5" fmla="*/ 27 h 238"/>
                <a:gd name="T6" fmla="*/ 152 w 154"/>
                <a:gd name="T7" fmla="*/ 27 h 238"/>
                <a:gd name="T8" fmla="*/ 152 w 154"/>
                <a:gd name="T9" fmla="*/ 27 h 238"/>
                <a:gd name="T10" fmla="*/ 152 w 154"/>
                <a:gd name="T11" fmla="*/ 28 h 238"/>
                <a:gd name="T12" fmla="*/ 143 w 154"/>
                <a:gd name="T13" fmla="*/ 74 h 238"/>
                <a:gd name="T14" fmla="*/ 143 w 154"/>
                <a:gd name="T15" fmla="*/ 74 h 238"/>
                <a:gd name="T16" fmla="*/ 143 w 154"/>
                <a:gd name="T17" fmla="*/ 74 h 238"/>
                <a:gd name="T18" fmla="*/ 143 w 154"/>
                <a:gd name="T19" fmla="*/ 75 h 238"/>
                <a:gd name="T20" fmla="*/ 95 w 154"/>
                <a:gd name="T21" fmla="*/ 77 h 238"/>
                <a:gd name="T22" fmla="*/ 106 w 154"/>
                <a:gd name="T23" fmla="*/ 98 h 238"/>
                <a:gd name="T24" fmla="*/ 101 w 154"/>
                <a:gd name="T25" fmla="*/ 114 h 238"/>
                <a:gd name="T26" fmla="*/ 101 w 154"/>
                <a:gd name="T27" fmla="*/ 114 h 238"/>
                <a:gd name="T28" fmla="*/ 80 w 154"/>
                <a:gd name="T29" fmla="*/ 125 h 238"/>
                <a:gd name="T30" fmla="*/ 80 w 154"/>
                <a:gd name="T31" fmla="*/ 125 h 238"/>
                <a:gd name="T32" fmla="*/ 65 w 154"/>
                <a:gd name="T33" fmla="*/ 120 h 238"/>
                <a:gd name="T34" fmla="*/ 65 w 154"/>
                <a:gd name="T35" fmla="*/ 120 h 238"/>
                <a:gd name="T36" fmla="*/ 30 w 154"/>
                <a:gd name="T37" fmla="*/ 167 h 238"/>
                <a:gd name="T38" fmla="*/ 30 w 154"/>
                <a:gd name="T39" fmla="*/ 167 h 238"/>
                <a:gd name="T40" fmla="*/ 30 w 154"/>
                <a:gd name="T41" fmla="*/ 167 h 238"/>
                <a:gd name="T42" fmla="*/ 30 w 154"/>
                <a:gd name="T43" fmla="*/ 167 h 238"/>
                <a:gd name="T44" fmla="*/ 30 w 154"/>
                <a:gd name="T45" fmla="*/ 167 h 238"/>
                <a:gd name="T46" fmla="*/ 30 w 154"/>
                <a:gd name="T47" fmla="*/ 167 h 238"/>
                <a:gd name="T48" fmla="*/ 30 w 154"/>
                <a:gd name="T49" fmla="*/ 167 h 238"/>
                <a:gd name="T50" fmla="*/ 30 w 154"/>
                <a:gd name="T51" fmla="*/ 167 h 238"/>
                <a:gd name="T52" fmla="*/ 30 w 154"/>
                <a:gd name="T53" fmla="*/ 167 h 238"/>
                <a:gd name="T54" fmla="*/ 30 w 154"/>
                <a:gd name="T55" fmla="*/ 167 h 238"/>
                <a:gd name="T56" fmla="*/ 30 w 154"/>
                <a:gd name="T57" fmla="*/ 167 h 238"/>
                <a:gd name="T58" fmla="*/ 30 w 154"/>
                <a:gd name="T59" fmla="*/ 167 h 238"/>
                <a:gd name="T60" fmla="*/ 30 w 154"/>
                <a:gd name="T61" fmla="*/ 167 h 238"/>
                <a:gd name="T62" fmla="*/ 30 w 154"/>
                <a:gd name="T63" fmla="*/ 167 h 238"/>
                <a:gd name="T64" fmla="*/ 20 w 154"/>
                <a:gd name="T65" fmla="*/ 189 h 238"/>
                <a:gd name="T66" fmla="*/ 20 w 154"/>
                <a:gd name="T67" fmla="*/ 189 h 238"/>
                <a:gd name="T68" fmla="*/ 20 w 154"/>
                <a:gd name="T69" fmla="*/ 190 h 238"/>
                <a:gd name="T70" fmla="*/ 9 w 154"/>
                <a:gd name="T71" fmla="*/ 206 h 238"/>
                <a:gd name="T72" fmla="*/ 9 w 154"/>
                <a:gd name="T73" fmla="*/ 206 h 238"/>
                <a:gd name="T74" fmla="*/ 9 w 154"/>
                <a:gd name="T75" fmla="*/ 206 h 238"/>
                <a:gd name="T76" fmla="*/ 25 w 154"/>
                <a:gd name="T77" fmla="*/ 238 h 238"/>
                <a:gd name="T78" fmla="*/ 64 w 154"/>
                <a:gd name="T79" fmla="*/ 208 h 238"/>
                <a:gd name="T80" fmla="*/ 101 w 154"/>
                <a:gd name="T81" fmla="*/ 165 h 238"/>
                <a:gd name="T82" fmla="*/ 101 w 154"/>
                <a:gd name="T83" fmla="*/ 164 h 238"/>
                <a:gd name="T84" fmla="*/ 101 w 154"/>
                <a:gd name="T85" fmla="*/ 164 h 238"/>
                <a:gd name="T86" fmla="*/ 101 w 154"/>
                <a:gd name="T87" fmla="*/ 164 h 238"/>
                <a:gd name="T88" fmla="*/ 101 w 154"/>
                <a:gd name="T89" fmla="*/ 164 h 238"/>
                <a:gd name="T90" fmla="*/ 102 w 154"/>
                <a:gd name="T91" fmla="*/ 163 h 238"/>
                <a:gd name="T92" fmla="*/ 108 w 154"/>
                <a:gd name="T93" fmla="*/ 154 h 238"/>
                <a:gd name="T94" fmla="*/ 108 w 154"/>
                <a:gd name="T95" fmla="*/ 153 h 238"/>
                <a:gd name="T96" fmla="*/ 109 w 154"/>
                <a:gd name="T97" fmla="*/ 153 h 238"/>
                <a:gd name="T98" fmla="*/ 109 w 154"/>
                <a:gd name="T99" fmla="*/ 153 h 238"/>
                <a:gd name="T100" fmla="*/ 109 w 154"/>
                <a:gd name="T101" fmla="*/ 153 h 238"/>
                <a:gd name="T102" fmla="*/ 109 w 154"/>
                <a:gd name="T103" fmla="*/ 152 h 238"/>
                <a:gd name="T104" fmla="*/ 109 w 154"/>
                <a:gd name="T105" fmla="*/ 152 h 238"/>
                <a:gd name="T106" fmla="*/ 154 w 154"/>
                <a:gd name="T10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4" h="238">
                  <a:moveTo>
                    <a:pt x="154" y="0"/>
                  </a:moveTo>
                  <a:cubicBezTo>
                    <a:pt x="154" y="2"/>
                    <a:pt x="154" y="5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ubicBezTo>
                    <a:pt x="153" y="14"/>
                    <a:pt x="153" y="20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8"/>
                    <a:pt x="152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0" y="40"/>
                    <a:pt x="148" y="56"/>
                    <a:pt x="143" y="74"/>
                  </a:cubicBezTo>
                  <a:cubicBezTo>
                    <a:pt x="143" y="74"/>
                    <a:pt x="143" y="74"/>
                    <a:pt x="143" y="74"/>
                  </a:cubicBezTo>
                  <a:cubicBezTo>
                    <a:pt x="143" y="74"/>
                    <a:pt x="143" y="74"/>
                    <a:pt x="143" y="74"/>
                  </a:cubicBezTo>
                  <a:cubicBezTo>
                    <a:pt x="143" y="74"/>
                    <a:pt x="143" y="74"/>
                    <a:pt x="143" y="74"/>
                  </a:cubicBezTo>
                  <a:cubicBezTo>
                    <a:pt x="143" y="74"/>
                    <a:pt x="143" y="74"/>
                    <a:pt x="143" y="74"/>
                  </a:cubicBezTo>
                  <a:cubicBezTo>
                    <a:pt x="143" y="74"/>
                    <a:pt x="143" y="74"/>
                    <a:pt x="143" y="75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95" y="77"/>
                    <a:pt x="95" y="77"/>
                    <a:pt x="95" y="77"/>
                  </a:cubicBezTo>
                  <a:cubicBezTo>
                    <a:pt x="102" y="82"/>
                    <a:pt x="106" y="90"/>
                    <a:pt x="106" y="98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104"/>
                    <a:pt x="105" y="109"/>
                    <a:pt x="101" y="114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96" y="121"/>
                    <a:pt x="88" y="125"/>
                    <a:pt x="80" y="125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75" y="125"/>
                    <a:pt x="69" y="123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1" y="169"/>
                    <a:pt x="27" y="177"/>
                    <a:pt x="20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20" y="189"/>
                    <a:pt x="20" y="190"/>
                    <a:pt x="20" y="190"/>
                  </a:cubicBezTo>
                  <a:cubicBezTo>
                    <a:pt x="20" y="190"/>
                    <a:pt x="20" y="190"/>
                    <a:pt x="20" y="190"/>
                  </a:cubicBezTo>
                  <a:cubicBezTo>
                    <a:pt x="17" y="195"/>
                    <a:pt x="13" y="200"/>
                    <a:pt x="9" y="206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6" y="210"/>
                    <a:pt x="3" y="215"/>
                    <a:pt x="0" y="219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6" y="237"/>
                    <a:pt x="28" y="236"/>
                    <a:pt x="29" y="235"/>
                  </a:cubicBezTo>
                  <a:cubicBezTo>
                    <a:pt x="41" y="228"/>
                    <a:pt x="52" y="219"/>
                    <a:pt x="64" y="208"/>
                  </a:cubicBezTo>
                  <a:cubicBezTo>
                    <a:pt x="75" y="197"/>
                    <a:pt x="87" y="183"/>
                    <a:pt x="101" y="165"/>
                  </a:cubicBezTo>
                  <a:cubicBezTo>
                    <a:pt x="101" y="165"/>
                    <a:pt x="101" y="165"/>
                    <a:pt x="101" y="165"/>
                  </a:cubicBezTo>
                  <a:cubicBezTo>
                    <a:pt x="101" y="165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3"/>
                    <a:pt x="101" y="163"/>
                    <a:pt x="102" y="163"/>
                  </a:cubicBezTo>
                  <a:cubicBezTo>
                    <a:pt x="102" y="163"/>
                    <a:pt x="102" y="163"/>
                    <a:pt x="102" y="163"/>
                  </a:cubicBezTo>
                  <a:cubicBezTo>
                    <a:pt x="104" y="160"/>
                    <a:pt x="106" y="157"/>
                    <a:pt x="108" y="154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08" y="153"/>
                    <a:pt x="109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09" y="152"/>
                    <a:pt x="109" y="152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47" y="93"/>
                    <a:pt x="153" y="25"/>
                    <a:pt x="154" y="4"/>
                  </a:cubicBezTo>
                  <a:cubicBezTo>
                    <a:pt x="154" y="2"/>
                    <a:pt x="154" y="1"/>
                    <a:pt x="154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4" name="Freeform 37"/>
            <p:cNvSpPr>
              <a:spLocks noEditPoints="1"/>
            </p:cNvSpPr>
            <p:nvPr/>
          </p:nvSpPr>
          <p:spPr bwMode="auto">
            <a:xfrm>
              <a:off x="11277247" y="1751632"/>
              <a:ext cx="71085" cy="426508"/>
            </a:xfrm>
            <a:custGeom>
              <a:avLst/>
              <a:gdLst>
                <a:gd name="T0" fmla="*/ 0 w 11"/>
                <a:gd name="T1" fmla="*/ 65 h 66"/>
                <a:gd name="T2" fmla="*/ 0 w 11"/>
                <a:gd name="T3" fmla="*/ 66 h 66"/>
                <a:gd name="T4" fmla="*/ 0 w 11"/>
                <a:gd name="T5" fmla="*/ 66 h 66"/>
                <a:gd name="T6" fmla="*/ 0 w 11"/>
                <a:gd name="T7" fmla="*/ 65 h 66"/>
                <a:gd name="T8" fmla="*/ 0 w 11"/>
                <a:gd name="T9" fmla="*/ 65 h 66"/>
                <a:gd name="T10" fmla="*/ 0 w 11"/>
                <a:gd name="T11" fmla="*/ 65 h 66"/>
                <a:gd name="T12" fmla="*/ 0 w 11"/>
                <a:gd name="T13" fmla="*/ 65 h 66"/>
                <a:gd name="T14" fmla="*/ 0 w 11"/>
                <a:gd name="T15" fmla="*/ 65 h 66"/>
                <a:gd name="T16" fmla="*/ 0 w 11"/>
                <a:gd name="T17" fmla="*/ 65 h 66"/>
                <a:gd name="T18" fmla="*/ 0 w 11"/>
                <a:gd name="T19" fmla="*/ 65 h 66"/>
                <a:gd name="T20" fmla="*/ 9 w 11"/>
                <a:gd name="T21" fmla="*/ 19 h 66"/>
                <a:gd name="T22" fmla="*/ 9 w 11"/>
                <a:gd name="T23" fmla="*/ 19 h 66"/>
                <a:gd name="T24" fmla="*/ 9 w 11"/>
                <a:gd name="T25" fmla="*/ 19 h 66"/>
                <a:gd name="T26" fmla="*/ 9 w 11"/>
                <a:gd name="T27" fmla="*/ 18 h 66"/>
                <a:gd name="T28" fmla="*/ 9 w 11"/>
                <a:gd name="T29" fmla="*/ 18 h 66"/>
                <a:gd name="T30" fmla="*/ 9 w 11"/>
                <a:gd name="T31" fmla="*/ 18 h 66"/>
                <a:gd name="T32" fmla="*/ 9 w 11"/>
                <a:gd name="T33" fmla="*/ 18 h 66"/>
                <a:gd name="T34" fmla="*/ 9 w 11"/>
                <a:gd name="T35" fmla="*/ 18 h 66"/>
                <a:gd name="T36" fmla="*/ 9 w 11"/>
                <a:gd name="T37" fmla="*/ 18 h 66"/>
                <a:gd name="T38" fmla="*/ 9 w 11"/>
                <a:gd name="T39" fmla="*/ 18 h 66"/>
                <a:gd name="T40" fmla="*/ 9 w 11"/>
                <a:gd name="T41" fmla="*/ 18 h 66"/>
                <a:gd name="T42" fmla="*/ 9 w 11"/>
                <a:gd name="T43" fmla="*/ 18 h 66"/>
                <a:gd name="T44" fmla="*/ 11 w 11"/>
                <a:gd name="T45" fmla="*/ 0 h 66"/>
                <a:gd name="T46" fmla="*/ 9 w 11"/>
                <a:gd name="T47" fmla="*/ 18 h 66"/>
                <a:gd name="T48" fmla="*/ 11 w 11"/>
                <a:gd name="T49" fmla="*/ 0 h 66"/>
                <a:gd name="T50" fmla="*/ 11 w 11"/>
                <a:gd name="T51" fmla="*/ 0 h 66"/>
                <a:gd name="T52" fmla="*/ 11 w 11"/>
                <a:gd name="T53" fmla="*/ 0 h 66"/>
                <a:gd name="T54" fmla="*/ 11 w 11"/>
                <a:gd name="T5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" h="66">
                  <a:moveTo>
                    <a:pt x="0" y="65"/>
                  </a:moveTo>
                  <a:cubicBezTo>
                    <a:pt x="0" y="65"/>
                    <a:pt x="0" y="65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5"/>
                    <a:pt x="0" y="65"/>
                    <a:pt x="0" y="65"/>
                  </a:cubicBezTo>
                  <a:moveTo>
                    <a:pt x="0" y="6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moveTo>
                    <a:pt x="0" y="6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moveTo>
                    <a:pt x="9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moveTo>
                    <a:pt x="11" y="0"/>
                  </a:moveTo>
                  <a:cubicBezTo>
                    <a:pt x="10" y="5"/>
                    <a:pt x="10" y="11"/>
                    <a:pt x="9" y="18"/>
                  </a:cubicBezTo>
                  <a:cubicBezTo>
                    <a:pt x="10" y="11"/>
                    <a:pt x="10" y="5"/>
                    <a:pt x="1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F19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5" name="Freeform 38"/>
            <p:cNvSpPr>
              <a:spLocks noEditPoints="1"/>
            </p:cNvSpPr>
            <p:nvPr/>
          </p:nvSpPr>
          <p:spPr bwMode="auto">
            <a:xfrm>
              <a:off x="10410560" y="2776892"/>
              <a:ext cx="133967" cy="251531"/>
            </a:xfrm>
            <a:custGeom>
              <a:avLst/>
              <a:gdLst>
                <a:gd name="T0" fmla="*/ 0 w 21"/>
                <a:gd name="T1" fmla="*/ 39 h 39"/>
                <a:gd name="T2" fmla="*/ 0 w 21"/>
                <a:gd name="T3" fmla="*/ 39 h 39"/>
                <a:gd name="T4" fmla="*/ 0 w 21"/>
                <a:gd name="T5" fmla="*/ 39 h 39"/>
                <a:gd name="T6" fmla="*/ 0 w 21"/>
                <a:gd name="T7" fmla="*/ 39 h 39"/>
                <a:gd name="T8" fmla="*/ 0 w 21"/>
                <a:gd name="T9" fmla="*/ 39 h 39"/>
                <a:gd name="T10" fmla="*/ 0 w 21"/>
                <a:gd name="T11" fmla="*/ 39 h 39"/>
                <a:gd name="T12" fmla="*/ 11 w 21"/>
                <a:gd name="T13" fmla="*/ 23 h 39"/>
                <a:gd name="T14" fmla="*/ 0 w 21"/>
                <a:gd name="T15" fmla="*/ 39 h 39"/>
                <a:gd name="T16" fmla="*/ 11 w 21"/>
                <a:gd name="T17" fmla="*/ 23 h 39"/>
                <a:gd name="T18" fmla="*/ 11 w 21"/>
                <a:gd name="T19" fmla="*/ 22 h 39"/>
                <a:gd name="T20" fmla="*/ 11 w 21"/>
                <a:gd name="T21" fmla="*/ 23 h 39"/>
                <a:gd name="T22" fmla="*/ 11 w 21"/>
                <a:gd name="T23" fmla="*/ 22 h 39"/>
                <a:gd name="T24" fmla="*/ 11 w 21"/>
                <a:gd name="T25" fmla="*/ 22 h 39"/>
                <a:gd name="T26" fmla="*/ 11 w 21"/>
                <a:gd name="T27" fmla="*/ 22 h 39"/>
                <a:gd name="T28" fmla="*/ 11 w 21"/>
                <a:gd name="T29" fmla="*/ 22 h 39"/>
                <a:gd name="T30" fmla="*/ 11 w 21"/>
                <a:gd name="T31" fmla="*/ 22 h 39"/>
                <a:gd name="T32" fmla="*/ 11 w 21"/>
                <a:gd name="T33" fmla="*/ 22 h 39"/>
                <a:gd name="T34" fmla="*/ 11 w 21"/>
                <a:gd name="T35" fmla="*/ 22 h 39"/>
                <a:gd name="T36" fmla="*/ 21 w 21"/>
                <a:gd name="T37" fmla="*/ 0 h 39"/>
                <a:gd name="T38" fmla="*/ 21 w 21"/>
                <a:gd name="T39" fmla="*/ 0 h 39"/>
                <a:gd name="T40" fmla="*/ 21 w 21"/>
                <a:gd name="T41" fmla="*/ 0 h 39"/>
                <a:gd name="T42" fmla="*/ 21 w 21"/>
                <a:gd name="T43" fmla="*/ 0 h 39"/>
                <a:gd name="T44" fmla="*/ 21 w 21"/>
                <a:gd name="T45" fmla="*/ 0 h 39"/>
                <a:gd name="T46" fmla="*/ 21 w 21"/>
                <a:gd name="T47" fmla="*/ 0 h 39"/>
                <a:gd name="T48" fmla="*/ 21 w 21"/>
                <a:gd name="T49" fmla="*/ 0 h 39"/>
                <a:gd name="T50" fmla="*/ 21 w 21"/>
                <a:gd name="T51" fmla="*/ 0 h 39"/>
                <a:gd name="T52" fmla="*/ 21 w 21"/>
                <a:gd name="T53" fmla="*/ 0 h 39"/>
                <a:gd name="T54" fmla="*/ 21 w 21"/>
                <a:gd name="T55" fmla="*/ 0 h 39"/>
                <a:gd name="T56" fmla="*/ 21 w 21"/>
                <a:gd name="T57" fmla="*/ 0 h 39"/>
                <a:gd name="T58" fmla="*/ 21 w 21"/>
                <a:gd name="T59" fmla="*/ 0 h 39"/>
                <a:gd name="T60" fmla="*/ 21 w 21"/>
                <a:gd name="T61" fmla="*/ 0 h 39"/>
                <a:gd name="T62" fmla="*/ 21 w 21"/>
                <a:gd name="T63" fmla="*/ 0 h 39"/>
                <a:gd name="T64" fmla="*/ 21 w 21"/>
                <a:gd name="T65" fmla="*/ 0 h 39"/>
                <a:gd name="T66" fmla="*/ 21 w 21"/>
                <a:gd name="T67" fmla="*/ 0 h 39"/>
                <a:gd name="T68" fmla="*/ 21 w 21"/>
                <a:gd name="T69" fmla="*/ 0 h 39"/>
                <a:gd name="T70" fmla="*/ 21 w 21"/>
                <a:gd name="T71" fmla="*/ 0 h 39"/>
                <a:gd name="T72" fmla="*/ 21 w 21"/>
                <a:gd name="T73" fmla="*/ 0 h 39"/>
                <a:gd name="T74" fmla="*/ 21 w 21"/>
                <a:gd name="T75" fmla="*/ 0 h 39"/>
                <a:gd name="T76" fmla="*/ 21 w 21"/>
                <a:gd name="T77" fmla="*/ 0 h 39"/>
                <a:gd name="T78" fmla="*/ 21 w 21"/>
                <a:gd name="T79" fmla="*/ 0 h 39"/>
                <a:gd name="T80" fmla="*/ 21 w 21"/>
                <a:gd name="T81" fmla="*/ 0 h 39"/>
                <a:gd name="T82" fmla="*/ 21 w 21"/>
                <a:gd name="T83" fmla="*/ 0 h 39"/>
                <a:gd name="T84" fmla="*/ 21 w 21"/>
                <a:gd name="T85" fmla="*/ 0 h 39"/>
                <a:gd name="T86" fmla="*/ 21 w 21"/>
                <a:gd name="T87" fmla="*/ 0 h 39"/>
                <a:gd name="T88" fmla="*/ 21 w 21"/>
                <a:gd name="T89" fmla="*/ 0 h 39"/>
                <a:gd name="T90" fmla="*/ 21 w 21"/>
                <a:gd name="T91" fmla="*/ 0 h 39"/>
                <a:gd name="T92" fmla="*/ 21 w 21"/>
                <a:gd name="T93" fmla="*/ 0 h 39"/>
                <a:gd name="T94" fmla="*/ 21 w 21"/>
                <a:gd name="T95" fmla="*/ 0 h 39"/>
                <a:gd name="T96" fmla="*/ 21 w 21"/>
                <a:gd name="T97" fmla="*/ 0 h 39"/>
                <a:gd name="T98" fmla="*/ 21 w 21"/>
                <a:gd name="T99" fmla="*/ 0 h 39"/>
                <a:gd name="T100" fmla="*/ 21 w 21"/>
                <a:gd name="T101" fmla="*/ 0 h 39"/>
                <a:gd name="T102" fmla="*/ 21 w 21"/>
                <a:gd name="T103" fmla="*/ 0 h 39"/>
                <a:gd name="T104" fmla="*/ 21 w 21"/>
                <a:gd name="T105" fmla="*/ 0 h 39"/>
                <a:gd name="T106" fmla="*/ 21 w 21"/>
                <a:gd name="T107" fmla="*/ 0 h 39"/>
                <a:gd name="T108" fmla="*/ 21 w 21"/>
                <a:gd name="T109" fmla="*/ 0 h 39"/>
                <a:gd name="T110" fmla="*/ 21 w 21"/>
                <a:gd name="T111" fmla="*/ 0 h 39"/>
                <a:gd name="T112" fmla="*/ 21 w 21"/>
                <a:gd name="T1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" h="39"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11" y="23"/>
                  </a:moveTo>
                  <a:cubicBezTo>
                    <a:pt x="8" y="28"/>
                    <a:pt x="4" y="33"/>
                    <a:pt x="0" y="39"/>
                  </a:cubicBezTo>
                  <a:cubicBezTo>
                    <a:pt x="4" y="33"/>
                    <a:pt x="8" y="28"/>
                    <a:pt x="11" y="23"/>
                  </a:cubicBezTo>
                  <a:moveTo>
                    <a:pt x="11" y="22"/>
                  </a:moveTo>
                  <a:cubicBezTo>
                    <a:pt x="11" y="22"/>
                    <a:pt x="11" y="23"/>
                    <a:pt x="11" y="23"/>
                  </a:cubicBezTo>
                  <a:cubicBezTo>
                    <a:pt x="11" y="23"/>
                    <a:pt x="11" y="22"/>
                    <a:pt x="11" y="22"/>
                  </a:cubicBezTo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005F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6" name="Freeform 39"/>
            <p:cNvSpPr/>
            <p:nvPr/>
          </p:nvSpPr>
          <p:spPr bwMode="auto">
            <a:xfrm>
              <a:off x="10421497" y="3279953"/>
              <a:ext cx="820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7" name="Freeform 40"/>
            <p:cNvSpPr/>
            <p:nvPr/>
          </p:nvSpPr>
          <p:spPr bwMode="auto">
            <a:xfrm>
              <a:off x="10421497" y="3260815"/>
              <a:ext cx="46478" cy="19138"/>
            </a:xfrm>
            <a:custGeom>
              <a:avLst/>
              <a:gdLst>
                <a:gd name="T0" fmla="*/ 7 w 7"/>
                <a:gd name="T1" fmla="*/ 0 h 3"/>
                <a:gd name="T2" fmla="*/ 0 w 7"/>
                <a:gd name="T3" fmla="*/ 3 h 3"/>
                <a:gd name="T4" fmla="*/ 0 w 7"/>
                <a:gd name="T5" fmla="*/ 3 h 3"/>
                <a:gd name="T6" fmla="*/ 1 w 7"/>
                <a:gd name="T7" fmla="*/ 3 h 3"/>
                <a:gd name="T8" fmla="*/ 7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7" y="0"/>
                  </a:moveTo>
                  <a:cubicBezTo>
                    <a:pt x="5" y="1"/>
                    <a:pt x="2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2"/>
                    <a:pt x="5" y="1"/>
                    <a:pt x="7" y="0"/>
                  </a:cubicBezTo>
                </a:path>
              </a:pathLst>
            </a:custGeom>
            <a:solidFill>
              <a:srgbClr val="006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8" name="Freeform 41"/>
            <p:cNvSpPr/>
            <p:nvPr/>
          </p:nvSpPr>
          <p:spPr bwMode="auto">
            <a:xfrm>
              <a:off x="10506251" y="3236209"/>
              <a:ext cx="8202" cy="5468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9" name="Freeform 42"/>
            <p:cNvSpPr/>
            <p:nvPr/>
          </p:nvSpPr>
          <p:spPr bwMode="auto">
            <a:xfrm>
              <a:off x="10500783" y="3241677"/>
              <a:ext cx="5468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EE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0" name="Freeform 43"/>
            <p:cNvSpPr/>
            <p:nvPr/>
          </p:nvSpPr>
          <p:spPr bwMode="auto">
            <a:xfrm>
              <a:off x="10467975" y="3241677"/>
              <a:ext cx="32808" cy="19138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3 h 3"/>
                <a:gd name="T4" fmla="*/ 5 w 5"/>
                <a:gd name="T5" fmla="*/ 0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2" y="2"/>
                    <a:pt x="3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6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1" name="Freeform 44"/>
            <p:cNvSpPr>
              <a:spLocks noEditPoints="1"/>
            </p:cNvSpPr>
            <p:nvPr/>
          </p:nvSpPr>
          <p:spPr bwMode="auto">
            <a:xfrm>
              <a:off x="11348332" y="16750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2" name="Freeform 45"/>
            <p:cNvSpPr>
              <a:spLocks noEditPoints="1"/>
            </p:cNvSpPr>
            <p:nvPr/>
          </p:nvSpPr>
          <p:spPr bwMode="auto">
            <a:xfrm>
              <a:off x="11083131" y="1675079"/>
              <a:ext cx="265201" cy="503061"/>
            </a:xfrm>
            <a:custGeom>
              <a:avLst/>
              <a:gdLst>
                <a:gd name="T0" fmla="*/ 30 w 41"/>
                <a:gd name="T1" fmla="*/ 77 h 78"/>
                <a:gd name="T2" fmla="*/ 30 w 41"/>
                <a:gd name="T3" fmla="*/ 77 h 78"/>
                <a:gd name="T4" fmla="*/ 30 w 41"/>
                <a:gd name="T5" fmla="*/ 77 h 78"/>
                <a:gd name="T6" fmla="*/ 30 w 41"/>
                <a:gd name="T7" fmla="*/ 77 h 78"/>
                <a:gd name="T8" fmla="*/ 30 w 41"/>
                <a:gd name="T9" fmla="*/ 77 h 78"/>
                <a:gd name="T10" fmla="*/ 30 w 41"/>
                <a:gd name="T11" fmla="*/ 77 h 78"/>
                <a:gd name="T12" fmla="*/ 0 w 41"/>
                <a:gd name="T13" fmla="*/ 56 h 78"/>
                <a:gd name="T14" fmla="*/ 0 w 41"/>
                <a:gd name="T15" fmla="*/ 56 h 78"/>
                <a:gd name="T16" fmla="*/ 30 w 41"/>
                <a:gd name="T17" fmla="*/ 78 h 78"/>
                <a:gd name="T18" fmla="*/ 0 w 41"/>
                <a:gd name="T19" fmla="*/ 56 h 78"/>
                <a:gd name="T20" fmla="*/ 39 w 41"/>
                <a:gd name="T21" fmla="*/ 31 h 78"/>
                <a:gd name="T22" fmla="*/ 30 w 41"/>
                <a:gd name="T23" fmla="*/ 77 h 78"/>
                <a:gd name="T24" fmla="*/ 39 w 41"/>
                <a:gd name="T25" fmla="*/ 31 h 78"/>
                <a:gd name="T26" fmla="*/ 39 w 41"/>
                <a:gd name="T27" fmla="*/ 30 h 78"/>
                <a:gd name="T28" fmla="*/ 39 w 41"/>
                <a:gd name="T29" fmla="*/ 31 h 78"/>
                <a:gd name="T30" fmla="*/ 39 w 41"/>
                <a:gd name="T31" fmla="*/ 30 h 78"/>
                <a:gd name="T32" fmla="*/ 39 w 41"/>
                <a:gd name="T33" fmla="*/ 30 h 78"/>
                <a:gd name="T34" fmla="*/ 39 w 41"/>
                <a:gd name="T35" fmla="*/ 30 h 78"/>
                <a:gd name="T36" fmla="*/ 39 w 41"/>
                <a:gd name="T37" fmla="*/ 30 h 78"/>
                <a:gd name="T38" fmla="*/ 39 w 41"/>
                <a:gd name="T39" fmla="*/ 30 h 78"/>
                <a:gd name="T40" fmla="*/ 39 w 41"/>
                <a:gd name="T41" fmla="*/ 30 h 78"/>
                <a:gd name="T42" fmla="*/ 39 w 41"/>
                <a:gd name="T43" fmla="*/ 30 h 78"/>
                <a:gd name="T44" fmla="*/ 39 w 41"/>
                <a:gd name="T45" fmla="*/ 30 h 78"/>
                <a:gd name="T46" fmla="*/ 39 w 41"/>
                <a:gd name="T47" fmla="*/ 30 h 78"/>
                <a:gd name="T48" fmla="*/ 39 w 41"/>
                <a:gd name="T49" fmla="*/ 30 h 78"/>
                <a:gd name="T50" fmla="*/ 41 w 41"/>
                <a:gd name="T51" fmla="*/ 12 h 78"/>
                <a:gd name="T52" fmla="*/ 41 w 41"/>
                <a:gd name="T53" fmla="*/ 12 h 78"/>
                <a:gd name="T54" fmla="*/ 41 w 41"/>
                <a:gd name="T55" fmla="*/ 12 h 78"/>
                <a:gd name="T56" fmla="*/ 41 w 41"/>
                <a:gd name="T57" fmla="*/ 2 h 78"/>
                <a:gd name="T58" fmla="*/ 41 w 41"/>
                <a:gd name="T59" fmla="*/ 12 h 78"/>
                <a:gd name="T60" fmla="*/ 41 w 41"/>
                <a:gd name="T61" fmla="*/ 3 h 78"/>
                <a:gd name="T62" fmla="*/ 41 w 41"/>
                <a:gd name="T63" fmla="*/ 3 h 78"/>
                <a:gd name="T64" fmla="*/ 41 w 41"/>
                <a:gd name="T65" fmla="*/ 3 h 78"/>
                <a:gd name="T66" fmla="*/ 41 w 41"/>
                <a:gd name="T67" fmla="*/ 2 h 78"/>
                <a:gd name="T68" fmla="*/ 41 w 41"/>
                <a:gd name="T69" fmla="*/ 0 h 78"/>
                <a:gd name="T70" fmla="*/ 41 w 41"/>
                <a:gd name="T71" fmla="*/ 1 h 78"/>
                <a:gd name="T72" fmla="*/ 41 w 41"/>
                <a:gd name="T73" fmla="*/ 0 h 78"/>
                <a:gd name="T74" fmla="*/ 41 w 41"/>
                <a:gd name="T75" fmla="*/ 0 h 78"/>
                <a:gd name="T76" fmla="*/ 41 w 41"/>
                <a:gd name="T77" fmla="*/ 0 h 78"/>
                <a:gd name="T78" fmla="*/ 41 w 41"/>
                <a:gd name="T79" fmla="*/ 0 h 78"/>
                <a:gd name="T80" fmla="*/ 41 w 41"/>
                <a:gd name="T81" fmla="*/ 0 h 78"/>
                <a:gd name="T82" fmla="*/ 41 w 41"/>
                <a:gd name="T83" fmla="*/ 0 h 78"/>
                <a:gd name="T84" fmla="*/ 41 w 41"/>
                <a:gd name="T85" fmla="*/ 0 h 78"/>
                <a:gd name="T86" fmla="*/ 41 w 41"/>
                <a:gd name="T87" fmla="*/ 0 h 78"/>
                <a:gd name="T88" fmla="*/ 41 w 41"/>
                <a:gd name="T89" fmla="*/ 0 h 78"/>
                <a:gd name="T90" fmla="*/ 41 w 41"/>
                <a:gd name="T9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" h="78">
                  <a:moveTo>
                    <a:pt x="30" y="77"/>
                  </a:move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moveTo>
                    <a:pt x="30" y="77"/>
                  </a:move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moveTo>
                    <a:pt x="0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0" y="56"/>
                    <a:pt x="0" y="56"/>
                    <a:pt x="0" y="56"/>
                  </a:cubicBezTo>
                  <a:moveTo>
                    <a:pt x="39" y="31"/>
                  </a:moveTo>
                  <a:cubicBezTo>
                    <a:pt x="37" y="43"/>
                    <a:pt x="35" y="59"/>
                    <a:pt x="30" y="77"/>
                  </a:cubicBezTo>
                  <a:cubicBezTo>
                    <a:pt x="35" y="59"/>
                    <a:pt x="37" y="43"/>
                    <a:pt x="39" y="31"/>
                  </a:cubicBezTo>
                  <a:moveTo>
                    <a:pt x="39" y="30"/>
                  </a:moveTo>
                  <a:cubicBezTo>
                    <a:pt x="39" y="30"/>
                    <a:pt x="39" y="31"/>
                    <a:pt x="39" y="31"/>
                  </a:cubicBezTo>
                  <a:cubicBezTo>
                    <a:pt x="39" y="31"/>
                    <a:pt x="39" y="30"/>
                    <a:pt x="39" y="30"/>
                  </a:cubicBezTo>
                  <a:moveTo>
                    <a:pt x="39" y="30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moveTo>
                    <a:pt x="39" y="30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moveTo>
                    <a:pt x="39" y="30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moveTo>
                    <a:pt x="41" y="12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moveTo>
                    <a:pt x="41" y="2"/>
                  </a:moveTo>
                  <a:cubicBezTo>
                    <a:pt x="41" y="4"/>
                    <a:pt x="41" y="7"/>
                    <a:pt x="41" y="12"/>
                  </a:cubicBezTo>
                  <a:cubicBezTo>
                    <a:pt x="41" y="8"/>
                    <a:pt x="41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2"/>
                    <a:pt x="41" y="2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F19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3" name="Freeform 46"/>
            <p:cNvSpPr/>
            <p:nvPr/>
          </p:nvSpPr>
          <p:spPr bwMode="auto">
            <a:xfrm>
              <a:off x="11083131" y="1675079"/>
              <a:ext cx="265201" cy="503061"/>
            </a:xfrm>
            <a:custGeom>
              <a:avLst/>
              <a:gdLst>
                <a:gd name="T0" fmla="*/ 41 w 41"/>
                <a:gd name="T1" fmla="*/ 0 h 78"/>
                <a:gd name="T2" fmla="*/ 41 w 41"/>
                <a:gd name="T3" fmla="*/ 0 h 78"/>
                <a:gd name="T4" fmla="*/ 41 w 41"/>
                <a:gd name="T5" fmla="*/ 0 h 78"/>
                <a:gd name="T6" fmla="*/ 0 w 41"/>
                <a:gd name="T7" fmla="*/ 56 h 78"/>
                <a:gd name="T8" fmla="*/ 30 w 41"/>
                <a:gd name="T9" fmla="*/ 78 h 78"/>
                <a:gd name="T10" fmla="*/ 30 w 41"/>
                <a:gd name="T11" fmla="*/ 77 h 78"/>
                <a:gd name="T12" fmla="*/ 30 w 41"/>
                <a:gd name="T13" fmla="*/ 77 h 78"/>
                <a:gd name="T14" fmla="*/ 30 w 41"/>
                <a:gd name="T15" fmla="*/ 77 h 78"/>
                <a:gd name="T16" fmla="*/ 30 w 41"/>
                <a:gd name="T17" fmla="*/ 77 h 78"/>
                <a:gd name="T18" fmla="*/ 30 w 41"/>
                <a:gd name="T19" fmla="*/ 77 h 78"/>
                <a:gd name="T20" fmla="*/ 39 w 41"/>
                <a:gd name="T21" fmla="*/ 31 h 78"/>
                <a:gd name="T22" fmla="*/ 39 w 41"/>
                <a:gd name="T23" fmla="*/ 31 h 78"/>
                <a:gd name="T24" fmla="*/ 39 w 41"/>
                <a:gd name="T25" fmla="*/ 30 h 78"/>
                <a:gd name="T26" fmla="*/ 39 w 41"/>
                <a:gd name="T27" fmla="*/ 30 h 78"/>
                <a:gd name="T28" fmla="*/ 39 w 41"/>
                <a:gd name="T29" fmla="*/ 30 h 78"/>
                <a:gd name="T30" fmla="*/ 39 w 41"/>
                <a:gd name="T31" fmla="*/ 30 h 78"/>
                <a:gd name="T32" fmla="*/ 39 w 41"/>
                <a:gd name="T33" fmla="*/ 30 h 78"/>
                <a:gd name="T34" fmla="*/ 39 w 41"/>
                <a:gd name="T35" fmla="*/ 30 h 78"/>
                <a:gd name="T36" fmla="*/ 39 w 41"/>
                <a:gd name="T37" fmla="*/ 30 h 78"/>
                <a:gd name="T38" fmla="*/ 41 w 41"/>
                <a:gd name="T39" fmla="*/ 12 h 78"/>
                <a:gd name="T40" fmla="*/ 41 w 41"/>
                <a:gd name="T41" fmla="*/ 12 h 78"/>
                <a:gd name="T42" fmla="*/ 41 w 41"/>
                <a:gd name="T43" fmla="*/ 12 h 78"/>
                <a:gd name="T44" fmla="*/ 41 w 41"/>
                <a:gd name="T45" fmla="*/ 2 h 78"/>
                <a:gd name="T46" fmla="*/ 41 w 41"/>
                <a:gd name="T47" fmla="*/ 1 h 78"/>
                <a:gd name="T48" fmla="*/ 41 w 41"/>
                <a:gd name="T49" fmla="*/ 1 h 78"/>
                <a:gd name="T50" fmla="*/ 41 w 41"/>
                <a:gd name="T51" fmla="*/ 1 h 78"/>
                <a:gd name="T52" fmla="*/ 41 w 41"/>
                <a:gd name="T53" fmla="*/ 1 h 78"/>
                <a:gd name="T54" fmla="*/ 41 w 41"/>
                <a:gd name="T55" fmla="*/ 0 h 78"/>
                <a:gd name="T56" fmla="*/ 41 w 41"/>
                <a:gd name="T57" fmla="*/ 0 h 78"/>
                <a:gd name="T58" fmla="*/ 41 w 41"/>
                <a:gd name="T59" fmla="*/ 0 h 78"/>
                <a:gd name="T60" fmla="*/ 41 w 41"/>
                <a:gd name="T61" fmla="*/ 0 h 78"/>
                <a:gd name="T62" fmla="*/ 41 w 41"/>
                <a:gd name="T63" fmla="*/ 0 h 78"/>
                <a:gd name="T64" fmla="*/ 41 w 41"/>
                <a:gd name="T65" fmla="*/ 0 h 78"/>
                <a:gd name="T66" fmla="*/ 41 w 41"/>
                <a:gd name="T6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78"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5" y="59"/>
                    <a:pt x="37" y="43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0" y="23"/>
                    <a:pt x="40" y="17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7"/>
                    <a:pt x="41" y="4"/>
                    <a:pt x="41" y="2"/>
                  </a:cubicBezTo>
                  <a:cubicBezTo>
                    <a:pt x="41" y="2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4" name="Freeform 47"/>
            <p:cNvSpPr>
              <a:spLocks noEditPoints="1"/>
            </p:cNvSpPr>
            <p:nvPr/>
          </p:nvSpPr>
          <p:spPr bwMode="auto">
            <a:xfrm>
              <a:off x="10771452" y="2432405"/>
              <a:ext cx="235126" cy="71085"/>
            </a:xfrm>
            <a:custGeom>
              <a:avLst/>
              <a:gdLst>
                <a:gd name="T0" fmla="*/ 15 w 36"/>
                <a:gd name="T1" fmla="*/ 11 h 11"/>
                <a:gd name="T2" fmla="*/ 15 w 36"/>
                <a:gd name="T3" fmla="*/ 11 h 11"/>
                <a:gd name="T4" fmla="*/ 15 w 36"/>
                <a:gd name="T5" fmla="*/ 11 h 11"/>
                <a:gd name="T6" fmla="*/ 15 w 36"/>
                <a:gd name="T7" fmla="*/ 11 h 11"/>
                <a:gd name="T8" fmla="*/ 0 w 36"/>
                <a:gd name="T9" fmla="*/ 6 h 11"/>
                <a:gd name="T10" fmla="*/ 0 w 36"/>
                <a:gd name="T11" fmla="*/ 6 h 11"/>
                <a:gd name="T12" fmla="*/ 0 w 36"/>
                <a:gd name="T13" fmla="*/ 6 h 11"/>
                <a:gd name="T14" fmla="*/ 36 w 36"/>
                <a:gd name="T15" fmla="*/ 0 h 11"/>
                <a:gd name="T16" fmla="*/ 15 w 36"/>
                <a:gd name="T17" fmla="*/ 11 h 11"/>
                <a:gd name="T18" fmla="*/ 36 w 36"/>
                <a:gd name="T19" fmla="*/ 0 h 11"/>
                <a:gd name="T20" fmla="*/ 36 w 36"/>
                <a:gd name="T21" fmla="*/ 0 h 11"/>
                <a:gd name="T22" fmla="*/ 36 w 36"/>
                <a:gd name="T23" fmla="*/ 0 h 11"/>
                <a:gd name="T24" fmla="*/ 36 w 36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1"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36" y="0"/>
                  </a:moveTo>
                  <a:cubicBezTo>
                    <a:pt x="31" y="7"/>
                    <a:pt x="23" y="11"/>
                    <a:pt x="15" y="11"/>
                  </a:cubicBezTo>
                  <a:cubicBezTo>
                    <a:pt x="23" y="11"/>
                    <a:pt x="31" y="7"/>
                    <a:pt x="36" y="0"/>
                  </a:cubicBezTo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solidFill>
              <a:srgbClr val="F19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5" name="Freeform 48"/>
            <p:cNvSpPr/>
            <p:nvPr/>
          </p:nvSpPr>
          <p:spPr bwMode="auto">
            <a:xfrm>
              <a:off x="10771452" y="2191810"/>
              <a:ext cx="265201" cy="311679"/>
            </a:xfrm>
            <a:custGeom>
              <a:avLst/>
              <a:gdLst>
                <a:gd name="T0" fmla="*/ 30 w 41"/>
                <a:gd name="T1" fmla="*/ 0 h 48"/>
                <a:gd name="T2" fmla="*/ 26 w 41"/>
                <a:gd name="T3" fmla="*/ 6 h 48"/>
                <a:gd name="T4" fmla="*/ 34 w 41"/>
                <a:gd name="T5" fmla="*/ 21 h 48"/>
                <a:gd name="T6" fmla="*/ 31 w 41"/>
                <a:gd name="T7" fmla="*/ 33 h 48"/>
                <a:gd name="T8" fmla="*/ 15 w 41"/>
                <a:gd name="T9" fmla="*/ 41 h 48"/>
                <a:gd name="T10" fmla="*/ 4 w 41"/>
                <a:gd name="T11" fmla="*/ 37 h 48"/>
                <a:gd name="T12" fmla="*/ 4 w 41"/>
                <a:gd name="T13" fmla="*/ 37 h 48"/>
                <a:gd name="T14" fmla="*/ 0 w 41"/>
                <a:gd name="T15" fmla="*/ 43 h 48"/>
                <a:gd name="T16" fmla="*/ 0 w 41"/>
                <a:gd name="T17" fmla="*/ 43 h 48"/>
                <a:gd name="T18" fmla="*/ 0 w 41"/>
                <a:gd name="T19" fmla="*/ 43 h 48"/>
                <a:gd name="T20" fmla="*/ 0 w 41"/>
                <a:gd name="T21" fmla="*/ 43 h 48"/>
                <a:gd name="T22" fmla="*/ 0 w 41"/>
                <a:gd name="T23" fmla="*/ 43 h 48"/>
                <a:gd name="T24" fmla="*/ 15 w 41"/>
                <a:gd name="T25" fmla="*/ 48 h 48"/>
                <a:gd name="T26" fmla="*/ 15 w 41"/>
                <a:gd name="T27" fmla="*/ 48 h 48"/>
                <a:gd name="T28" fmla="*/ 15 w 41"/>
                <a:gd name="T29" fmla="*/ 48 h 48"/>
                <a:gd name="T30" fmla="*/ 15 w 41"/>
                <a:gd name="T31" fmla="*/ 48 h 48"/>
                <a:gd name="T32" fmla="*/ 15 w 41"/>
                <a:gd name="T33" fmla="*/ 48 h 48"/>
                <a:gd name="T34" fmla="*/ 15 w 41"/>
                <a:gd name="T35" fmla="*/ 48 h 48"/>
                <a:gd name="T36" fmla="*/ 36 w 41"/>
                <a:gd name="T37" fmla="*/ 37 h 48"/>
                <a:gd name="T38" fmla="*/ 36 w 41"/>
                <a:gd name="T39" fmla="*/ 37 h 48"/>
                <a:gd name="T40" fmla="*/ 36 w 41"/>
                <a:gd name="T41" fmla="*/ 37 h 48"/>
                <a:gd name="T42" fmla="*/ 36 w 41"/>
                <a:gd name="T43" fmla="*/ 37 h 48"/>
                <a:gd name="T44" fmla="*/ 36 w 41"/>
                <a:gd name="T45" fmla="*/ 37 h 48"/>
                <a:gd name="T46" fmla="*/ 36 w 41"/>
                <a:gd name="T47" fmla="*/ 37 h 48"/>
                <a:gd name="T48" fmla="*/ 36 w 41"/>
                <a:gd name="T49" fmla="*/ 37 h 48"/>
                <a:gd name="T50" fmla="*/ 41 w 41"/>
                <a:gd name="T51" fmla="*/ 21 h 48"/>
                <a:gd name="T52" fmla="*/ 30 w 41"/>
                <a:gd name="T53" fmla="*/ 0 h 48"/>
                <a:gd name="T54" fmla="*/ 30 w 41"/>
                <a:gd name="T5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" h="48">
                  <a:moveTo>
                    <a:pt x="30" y="0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32" y="10"/>
                    <a:pt x="34" y="16"/>
                    <a:pt x="34" y="21"/>
                  </a:cubicBezTo>
                  <a:cubicBezTo>
                    <a:pt x="34" y="25"/>
                    <a:pt x="33" y="29"/>
                    <a:pt x="31" y="33"/>
                  </a:cubicBezTo>
                  <a:cubicBezTo>
                    <a:pt x="27" y="38"/>
                    <a:pt x="21" y="41"/>
                    <a:pt x="15" y="41"/>
                  </a:cubicBezTo>
                  <a:cubicBezTo>
                    <a:pt x="11" y="41"/>
                    <a:pt x="7" y="40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4" y="46"/>
                    <a:pt x="10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23" y="48"/>
                    <a:pt x="31" y="44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40" y="32"/>
                    <a:pt x="41" y="27"/>
                    <a:pt x="41" y="21"/>
                  </a:cubicBezTo>
                  <a:cubicBezTo>
                    <a:pt x="41" y="13"/>
                    <a:pt x="37" y="5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86" name="TextBox 75"/>
          <p:cNvSpPr txBox="1"/>
          <p:nvPr/>
        </p:nvSpPr>
        <p:spPr>
          <a:xfrm>
            <a:off x="2031750" y="2284185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id-ID" sz="2800" b="1" dirty="0">
                <a:solidFill>
                  <a:schemeClr val="bg1"/>
                </a:solidFill>
                <a:cs typeface="+mn-ea"/>
                <a:sym typeface="+mn-lt"/>
              </a:rPr>
              <a:t>第四步</a:t>
            </a:r>
            <a:endParaRPr lang="zh-CN" altLang="id-ID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7" name="TextBox 76"/>
          <p:cNvSpPr txBox="1"/>
          <p:nvPr/>
        </p:nvSpPr>
        <p:spPr>
          <a:xfrm>
            <a:off x="2032000" y="3348355"/>
            <a:ext cx="7298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首图制作，商家试营业前2天准备拍摄一组门店环境照，以及菜品照片用于大众点评网首页的宣传。</a:t>
            </a:r>
            <a:endParaRPr lang="pt-BR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96" name="Group 101"/>
          <p:cNvGrpSpPr/>
          <p:nvPr/>
        </p:nvGrpSpPr>
        <p:grpSpPr>
          <a:xfrm>
            <a:off x="1155612" y="4790416"/>
            <a:ext cx="277647" cy="276819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97" name="Oval 102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98" name="Freeform 103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99" name="Group 104"/>
          <p:cNvGrpSpPr/>
          <p:nvPr/>
        </p:nvGrpSpPr>
        <p:grpSpPr>
          <a:xfrm>
            <a:off x="3342699" y="5185608"/>
            <a:ext cx="277647" cy="276819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100" name="Oval 105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101" name="Freeform 106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102" name="Group 107"/>
          <p:cNvGrpSpPr/>
          <p:nvPr/>
        </p:nvGrpSpPr>
        <p:grpSpPr>
          <a:xfrm>
            <a:off x="5393436" y="5252949"/>
            <a:ext cx="277647" cy="276819"/>
            <a:chOff x="2138511" y="2464802"/>
            <a:chExt cx="354012" cy="352956"/>
          </a:xfrm>
          <a:solidFill>
            <a:schemeClr val="accent3"/>
          </a:solidFill>
        </p:grpSpPr>
        <p:sp>
          <p:nvSpPr>
            <p:cNvPr id="103" name="Oval 108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04" name="Freeform 109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105" name="Group 110"/>
          <p:cNvGrpSpPr/>
          <p:nvPr/>
        </p:nvGrpSpPr>
        <p:grpSpPr>
          <a:xfrm>
            <a:off x="7456143" y="5056697"/>
            <a:ext cx="277647" cy="276819"/>
            <a:chOff x="2138511" y="2464802"/>
            <a:chExt cx="354012" cy="352956"/>
          </a:xfrm>
          <a:solidFill>
            <a:schemeClr val="accent4"/>
          </a:solidFill>
        </p:grpSpPr>
        <p:sp>
          <p:nvSpPr>
            <p:cNvPr id="106" name="Oval 111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107" name="Freeform 115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108" name="Group 116"/>
          <p:cNvGrpSpPr/>
          <p:nvPr/>
        </p:nvGrpSpPr>
        <p:grpSpPr>
          <a:xfrm>
            <a:off x="9331491" y="4392670"/>
            <a:ext cx="277647" cy="276819"/>
            <a:chOff x="2138511" y="2464802"/>
            <a:chExt cx="354012" cy="352956"/>
          </a:xfrm>
          <a:solidFill>
            <a:schemeClr val="accent5"/>
          </a:solidFill>
        </p:grpSpPr>
        <p:sp>
          <p:nvSpPr>
            <p:cNvPr id="109" name="Oval 11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10" name="Freeform 11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2" name="AutoShape 63"/>
          <p:cNvSpPr/>
          <p:nvPr/>
        </p:nvSpPr>
        <p:spPr bwMode="auto">
          <a:xfrm>
            <a:off x="1155700" y="2245995"/>
            <a:ext cx="642620" cy="43053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63" y="3222"/>
                </a:moveTo>
                <a:cubicBezTo>
                  <a:pt x="20632" y="3222"/>
                  <a:pt x="20946" y="3384"/>
                  <a:pt x="21208" y="3713"/>
                </a:cubicBezTo>
                <a:cubicBezTo>
                  <a:pt x="21470" y="4042"/>
                  <a:pt x="21599" y="4427"/>
                  <a:pt x="21599" y="4865"/>
                </a:cubicBezTo>
                <a:lnTo>
                  <a:pt x="21599" y="19984"/>
                </a:lnTo>
                <a:cubicBezTo>
                  <a:pt x="21599" y="20421"/>
                  <a:pt x="21470" y="20803"/>
                  <a:pt x="21208" y="21121"/>
                </a:cubicBezTo>
                <a:cubicBezTo>
                  <a:pt x="20946" y="21441"/>
                  <a:pt x="20632" y="21599"/>
                  <a:pt x="20263" y="21599"/>
                </a:cubicBezTo>
                <a:lnTo>
                  <a:pt x="1348" y="21599"/>
                </a:lnTo>
                <a:cubicBezTo>
                  <a:pt x="981" y="21599"/>
                  <a:pt x="663" y="21441"/>
                  <a:pt x="399" y="21121"/>
                </a:cubicBezTo>
                <a:cubicBezTo>
                  <a:pt x="134" y="20803"/>
                  <a:pt x="0" y="20421"/>
                  <a:pt x="0" y="19984"/>
                </a:cubicBezTo>
                <a:lnTo>
                  <a:pt x="0" y="4865"/>
                </a:lnTo>
                <a:cubicBezTo>
                  <a:pt x="0" y="4427"/>
                  <a:pt x="134" y="4042"/>
                  <a:pt x="399" y="3713"/>
                </a:cubicBezTo>
                <a:cubicBezTo>
                  <a:pt x="663" y="3384"/>
                  <a:pt x="981" y="3222"/>
                  <a:pt x="1348" y="3222"/>
                </a:cubicBezTo>
                <a:lnTo>
                  <a:pt x="5638" y="3222"/>
                </a:lnTo>
                <a:lnTo>
                  <a:pt x="6318" y="1460"/>
                </a:lnTo>
                <a:cubicBezTo>
                  <a:pt x="6458" y="1057"/>
                  <a:pt x="6717" y="713"/>
                  <a:pt x="7089" y="425"/>
                </a:cubicBezTo>
                <a:cubicBezTo>
                  <a:pt x="7466" y="143"/>
                  <a:pt x="7838" y="0"/>
                  <a:pt x="8203" y="0"/>
                </a:cubicBezTo>
                <a:lnTo>
                  <a:pt x="13396" y="0"/>
                </a:lnTo>
                <a:cubicBezTo>
                  <a:pt x="13763" y="0"/>
                  <a:pt x="14135" y="143"/>
                  <a:pt x="14510" y="425"/>
                </a:cubicBezTo>
                <a:cubicBezTo>
                  <a:pt x="14884" y="713"/>
                  <a:pt x="15146" y="1057"/>
                  <a:pt x="15293" y="1460"/>
                </a:cubicBezTo>
                <a:lnTo>
                  <a:pt x="15961" y="3222"/>
                </a:lnTo>
                <a:lnTo>
                  <a:pt x="20263" y="3222"/>
                </a:lnTo>
                <a:close/>
                <a:moveTo>
                  <a:pt x="10806" y="19185"/>
                </a:moveTo>
                <a:cubicBezTo>
                  <a:pt x="11572" y="19185"/>
                  <a:pt x="12299" y="19002"/>
                  <a:pt x="12987" y="18650"/>
                </a:cubicBezTo>
                <a:cubicBezTo>
                  <a:pt x="13672" y="18294"/>
                  <a:pt x="14270" y="17810"/>
                  <a:pt x="14774" y="17196"/>
                </a:cubicBezTo>
                <a:cubicBezTo>
                  <a:pt x="15278" y="16582"/>
                  <a:pt x="15677" y="15862"/>
                  <a:pt x="15974" y="15048"/>
                </a:cubicBezTo>
                <a:cubicBezTo>
                  <a:pt x="16270" y="14234"/>
                  <a:pt x="16419" y="13356"/>
                  <a:pt x="16419" y="12421"/>
                </a:cubicBezTo>
                <a:cubicBezTo>
                  <a:pt x="16419" y="11499"/>
                  <a:pt x="16270" y="10623"/>
                  <a:pt x="15974" y="9795"/>
                </a:cubicBezTo>
                <a:cubicBezTo>
                  <a:pt x="15677" y="8966"/>
                  <a:pt x="15278" y="8249"/>
                  <a:pt x="14774" y="7644"/>
                </a:cubicBezTo>
                <a:cubicBezTo>
                  <a:pt x="14270" y="7036"/>
                  <a:pt x="13672" y="6557"/>
                  <a:pt x="12987" y="6199"/>
                </a:cubicBezTo>
                <a:cubicBezTo>
                  <a:pt x="12299" y="5843"/>
                  <a:pt x="11572" y="5667"/>
                  <a:pt x="10806" y="5667"/>
                </a:cubicBezTo>
                <a:cubicBezTo>
                  <a:pt x="10039" y="5667"/>
                  <a:pt x="9312" y="5846"/>
                  <a:pt x="8619" y="6199"/>
                </a:cubicBezTo>
                <a:cubicBezTo>
                  <a:pt x="7929" y="6557"/>
                  <a:pt x="7332" y="7036"/>
                  <a:pt x="6827" y="7644"/>
                </a:cubicBezTo>
                <a:cubicBezTo>
                  <a:pt x="6323" y="8249"/>
                  <a:pt x="5922" y="8963"/>
                  <a:pt x="5625" y="9789"/>
                </a:cubicBezTo>
                <a:cubicBezTo>
                  <a:pt x="5329" y="10612"/>
                  <a:pt x="5180" y="11490"/>
                  <a:pt x="5180" y="12421"/>
                </a:cubicBezTo>
                <a:cubicBezTo>
                  <a:pt x="5180" y="13356"/>
                  <a:pt x="5329" y="14234"/>
                  <a:pt x="5625" y="15048"/>
                </a:cubicBezTo>
                <a:cubicBezTo>
                  <a:pt x="5922" y="15862"/>
                  <a:pt x="6323" y="16582"/>
                  <a:pt x="6827" y="17196"/>
                </a:cubicBezTo>
                <a:cubicBezTo>
                  <a:pt x="7332" y="17810"/>
                  <a:pt x="7929" y="18294"/>
                  <a:pt x="8619" y="18650"/>
                </a:cubicBezTo>
                <a:cubicBezTo>
                  <a:pt x="9312" y="19005"/>
                  <a:pt x="10039" y="19185"/>
                  <a:pt x="10806" y="19185"/>
                </a:cubicBezTo>
                <a:moveTo>
                  <a:pt x="10806" y="7832"/>
                </a:moveTo>
                <a:cubicBezTo>
                  <a:pt x="11337" y="7832"/>
                  <a:pt x="11834" y="7953"/>
                  <a:pt x="12294" y="8191"/>
                </a:cubicBezTo>
                <a:cubicBezTo>
                  <a:pt x="12754" y="8432"/>
                  <a:pt x="13158" y="8755"/>
                  <a:pt x="13501" y="9169"/>
                </a:cubicBezTo>
                <a:cubicBezTo>
                  <a:pt x="13846" y="9583"/>
                  <a:pt x="14118" y="10068"/>
                  <a:pt x="14316" y="10623"/>
                </a:cubicBezTo>
                <a:cubicBezTo>
                  <a:pt x="14515" y="11184"/>
                  <a:pt x="14615" y="11781"/>
                  <a:pt x="14615" y="12421"/>
                </a:cubicBezTo>
                <a:cubicBezTo>
                  <a:pt x="14615" y="13056"/>
                  <a:pt x="14515" y="13649"/>
                  <a:pt x="14316" y="14205"/>
                </a:cubicBezTo>
                <a:cubicBezTo>
                  <a:pt x="14118" y="14757"/>
                  <a:pt x="13846" y="15245"/>
                  <a:pt x="13501" y="15668"/>
                </a:cubicBezTo>
                <a:cubicBezTo>
                  <a:pt x="13158" y="16091"/>
                  <a:pt x="12752" y="16420"/>
                  <a:pt x="12289" y="16661"/>
                </a:cubicBezTo>
                <a:cubicBezTo>
                  <a:pt x="11824" y="16899"/>
                  <a:pt x="11330" y="17016"/>
                  <a:pt x="10806" y="17016"/>
                </a:cubicBezTo>
                <a:cubicBezTo>
                  <a:pt x="10274" y="17016"/>
                  <a:pt x="9777" y="16899"/>
                  <a:pt x="9312" y="16661"/>
                </a:cubicBezTo>
                <a:cubicBezTo>
                  <a:pt x="8847" y="16420"/>
                  <a:pt x="8443" y="16091"/>
                  <a:pt x="8100" y="15668"/>
                </a:cubicBezTo>
                <a:cubicBezTo>
                  <a:pt x="7755" y="15245"/>
                  <a:pt x="7483" y="14754"/>
                  <a:pt x="7285" y="14199"/>
                </a:cubicBezTo>
                <a:cubicBezTo>
                  <a:pt x="7084" y="13641"/>
                  <a:pt x="6984" y="13044"/>
                  <a:pt x="6984" y="12421"/>
                </a:cubicBezTo>
                <a:cubicBezTo>
                  <a:pt x="6984" y="11781"/>
                  <a:pt x="7084" y="11184"/>
                  <a:pt x="7285" y="10623"/>
                </a:cubicBezTo>
                <a:cubicBezTo>
                  <a:pt x="7483" y="10068"/>
                  <a:pt x="7755" y="9583"/>
                  <a:pt x="8100" y="9169"/>
                </a:cubicBezTo>
                <a:cubicBezTo>
                  <a:pt x="8443" y="8755"/>
                  <a:pt x="8847" y="8431"/>
                  <a:pt x="9312" y="8191"/>
                </a:cubicBezTo>
                <a:cubicBezTo>
                  <a:pt x="9777" y="7953"/>
                  <a:pt x="10274" y="7832"/>
                  <a:pt x="10806" y="7832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6726" tIns="16726" rIns="16726" bIns="16726" anchor="ctr"/>
          <a:p>
            <a:pPr defTabSz="150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s-ES" sz="965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+mn-ea"/>
              <a:cs typeface="Gill Sans" charset="0"/>
              <a:sym typeface="Gill Sans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0" y="-3810"/>
            <a:ext cx="6370320" cy="971550"/>
            <a:chOff x="0" y="-6"/>
            <a:chExt cx="10032" cy="1530"/>
          </a:xfrm>
        </p:grpSpPr>
        <p:sp>
          <p:nvSpPr>
            <p:cNvPr id="5" name="五边形 4"/>
            <p:cNvSpPr/>
            <p:nvPr/>
          </p:nvSpPr>
          <p:spPr>
            <a:xfrm>
              <a:off x="0" y="-6"/>
              <a:ext cx="2190" cy="1530"/>
            </a:xfrm>
            <a:prstGeom prst="homePlate">
              <a:avLst>
                <a:gd name="adj" fmla="val 18627"/>
              </a:avLst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KSO_Shape"/>
            <p:cNvSpPr/>
            <p:nvPr/>
          </p:nvSpPr>
          <p:spPr bwMode="auto">
            <a:xfrm>
              <a:off x="533" y="332"/>
              <a:ext cx="1004" cy="855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1C666E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" name="标题 4"/>
            <p:cNvSpPr txBox="1"/>
            <p:nvPr/>
          </p:nvSpPr>
          <p:spPr>
            <a:xfrm>
              <a:off x="2190" y="803"/>
              <a:ext cx="7843" cy="7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  <a:scene3d>
                <a:camera prst="orthographicFront"/>
                <a:lightRig rig="threePt" dir="t"/>
              </a:scene3d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Impact MT Std" pitchFamily="34" charset="0"/>
                  <a:ea typeface="微软雅黑" panose="020B0503020204020204" pitchFamily="34" charset="-122"/>
                </a:rPr>
                <a:t>商户通的包装与官方业务员的对接</a:t>
              </a:r>
              <a:endParaRPr lang="zh-CN" alt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endParaRPr>
            </a:p>
            <a:p>
              <a:pPr algn="l"/>
              <a:endParaRPr lang="zh-CN" alt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0" name="Rectangle 9"/>
          <p:cNvSpPr>
            <a:spLocks noChangeArrowheads="1"/>
          </p:cNvSpPr>
          <p:nvPr/>
        </p:nvSpPr>
        <p:spPr bwMode="auto">
          <a:xfrm>
            <a:off x="-6350" y="4364990"/>
            <a:ext cx="122047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33802" name="Rectangle 11"/>
          <p:cNvSpPr>
            <a:spLocks noChangeArrowheads="1"/>
          </p:cNvSpPr>
          <p:nvPr/>
        </p:nvSpPr>
        <p:spPr bwMode="auto">
          <a:xfrm>
            <a:off x="-38735" y="5671820"/>
            <a:ext cx="12223750" cy="682625"/>
          </a:xfrm>
          <a:prstGeom prst="rect">
            <a:avLst/>
          </a:pr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33813" name="矩形 38"/>
          <p:cNvSpPr>
            <a:spLocks noChangeArrowheads="1"/>
          </p:cNvSpPr>
          <p:nvPr/>
        </p:nvSpPr>
        <p:spPr bwMode="auto">
          <a:xfrm>
            <a:off x="2367598" y="5798820"/>
            <a:ext cx="1414780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未包装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CPT</a:t>
            </a:r>
            <a:endParaRPr lang="en-US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33817" name="矩形 53"/>
          <p:cNvSpPr>
            <a:spLocks noChangeArrowheads="1"/>
          </p:cNvSpPr>
          <p:nvPr/>
        </p:nvSpPr>
        <p:spPr bwMode="auto">
          <a:xfrm>
            <a:off x="8573135" y="5794375"/>
            <a:ext cx="1414780" cy="3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已包装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CPT</a:t>
            </a:r>
            <a:endParaRPr lang="en-US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pic>
        <p:nvPicPr>
          <p:cNvPr id="6" name="Picture 3"/>
          <p:cNvPicPr>
            <a:picLocks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278130" y="1332865"/>
            <a:ext cx="5667375" cy="4369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rrowheads="1"/>
          </p:cNvPicPr>
          <p:nvPr/>
        </p:nvPicPr>
        <p:blipFill>
          <a:blip r:embed="rId1" cstate="screen"/>
          <a:srcRect/>
          <a:stretch>
            <a:fillRect/>
          </a:stretch>
        </p:blipFill>
        <p:spPr bwMode="auto">
          <a:xfrm>
            <a:off x="6446520" y="1332865"/>
            <a:ext cx="5667375" cy="4369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4938" b="48225"/>
          <a:stretch>
            <a:fillRect/>
          </a:stretch>
        </p:blipFill>
        <p:spPr>
          <a:xfrm>
            <a:off x="1144905" y="1865630"/>
            <a:ext cx="3860165" cy="312674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rcRect l="-1214" t="16962" r="1214" b="49985"/>
          <a:stretch>
            <a:fillRect/>
          </a:stretch>
        </p:blipFill>
        <p:spPr>
          <a:xfrm>
            <a:off x="7319645" y="1880235"/>
            <a:ext cx="3874135" cy="312864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0" y="-3810"/>
            <a:ext cx="6370320" cy="971550"/>
            <a:chOff x="0" y="-6"/>
            <a:chExt cx="10032" cy="1530"/>
          </a:xfrm>
        </p:grpSpPr>
        <p:sp>
          <p:nvSpPr>
            <p:cNvPr id="10" name="五边形 9"/>
            <p:cNvSpPr/>
            <p:nvPr/>
          </p:nvSpPr>
          <p:spPr>
            <a:xfrm>
              <a:off x="0" y="-6"/>
              <a:ext cx="2190" cy="1530"/>
            </a:xfrm>
            <a:prstGeom prst="homePlate">
              <a:avLst>
                <a:gd name="adj" fmla="val 18627"/>
              </a:avLst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KSO_Shape"/>
            <p:cNvSpPr/>
            <p:nvPr/>
          </p:nvSpPr>
          <p:spPr bwMode="auto">
            <a:xfrm>
              <a:off x="533" y="332"/>
              <a:ext cx="1004" cy="855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1C666E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" name="标题 4"/>
            <p:cNvSpPr txBox="1"/>
            <p:nvPr/>
          </p:nvSpPr>
          <p:spPr>
            <a:xfrm>
              <a:off x="2190" y="803"/>
              <a:ext cx="7843" cy="7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  <a:scene3d>
                <a:camera prst="orthographicFront"/>
                <a:lightRig rig="threePt" dir="t"/>
              </a:scene3d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Impact MT Std" pitchFamily="34" charset="0"/>
                  <a:ea typeface="微软雅黑" panose="020B0503020204020204" pitchFamily="34" charset="-122"/>
                </a:rPr>
                <a:t>商户通的包装与官方业务员的对接</a:t>
              </a:r>
              <a:endParaRPr lang="zh-CN" alt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endParaRPr>
            </a:p>
            <a:p>
              <a:pPr algn="l"/>
              <a:endParaRPr lang="zh-CN" alt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3415301" y="496095"/>
            <a:ext cx="4934813" cy="493481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865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684270" y="3165475"/>
            <a:ext cx="4822825" cy="781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37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试营业营销活动策划</a:t>
            </a:r>
            <a:endParaRPr lang="zh-CN" altLang="en-US" sz="373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01515" y="1495920"/>
            <a:ext cx="156083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8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60517142533"/>
  <p:tag name="MH_LIBRARY" val="GRAPHIC"/>
  <p:tag name="MH_TYPE" val="Other"/>
  <p:tag name="MH_ORDER" val="1"/>
</p:tagLst>
</file>

<file path=ppt/tags/tag2.xml><?xml version="1.0" encoding="utf-8"?>
<p:tagLst xmlns:p="http://schemas.openxmlformats.org/presentationml/2006/main">
  <p:tag name="MH" val="20160517142533"/>
  <p:tag name="MH_LIBRARY" val="GRAPHIC"/>
  <p:tag name="MH_TYPE" val="Other"/>
  <p:tag name="MH_ORDER" val="2"/>
</p:tagLst>
</file>

<file path=ppt/tags/tag3.xml><?xml version="1.0" encoding="utf-8"?>
<p:tagLst xmlns:p="http://schemas.openxmlformats.org/presentationml/2006/main">
  <p:tag name="MH" val="20160517142533"/>
  <p:tag name="MH_LIBRARY" val="GRAPHIC"/>
  <p:tag name="MH_TYPE" val="Picture"/>
  <p:tag name="MH_ORDER" val="1"/>
</p:tagLst>
</file>

<file path=ppt/tags/tag4.xml><?xml version="1.0" encoding="utf-8"?>
<p:tagLst xmlns:p="http://schemas.openxmlformats.org/presentationml/2006/main">
  <p:tag name="MH" val="20160517151347"/>
  <p:tag name="MH_LIBRARY" val="GRAPHIC"/>
  <p:tag name="MH_TYPE" val="SubTitle"/>
  <p:tag name="MH_ORDER" val="1"/>
</p:tagLst>
</file>

<file path=ppt/tags/tag5.xml><?xml version="1.0" encoding="utf-8"?>
<p:tagLst xmlns:p="http://schemas.openxmlformats.org/presentationml/2006/main">
  <p:tag name="MH" val="20160515173613"/>
  <p:tag name="MH_LIBRARY" val="GRAPHIC"/>
  <p:tag name="MH_ORDER" val="矩形 10"/>
</p:tagLst>
</file>

<file path=ppt/tags/tag6.xml><?xml version="1.0" encoding="utf-8"?>
<p:tagLst xmlns:p="http://schemas.openxmlformats.org/presentationml/2006/main">
  <p:tag name="MH" val="20160515171959"/>
  <p:tag name="MH_LIBRARY" val="GRAPHIC"/>
  <p:tag name="MH_ORDER" val="文本框 19"/>
</p:tagLst>
</file>

<file path=ppt/tags/tag7.xml><?xml version="1.0" encoding="utf-8"?>
<p:tagLst xmlns:p="http://schemas.openxmlformats.org/presentationml/2006/main">
  <p:tag name="MH" val="20160515171527"/>
  <p:tag name="MH_LIBRARY" val="GRAPHIC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62D30"/>
      </a:accent1>
      <a:accent2>
        <a:srgbClr val="C2C2C2"/>
      </a:accent2>
      <a:accent3>
        <a:srgbClr val="E62D30"/>
      </a:accent3>
      <a:accent4>
        <a:srgbClr val="C2C2C2"/>
      </a:accent4>
      <a:accent5>
        <a:srgbClr val="292929"/>
      </a:accent5>
      <a:accent6>
        <a:srgbClr val="D6D6D6"/>
      </a:accent6>
      <a:hlink>
        <a:srgbClr val="0563C1"/>
      </a:hlink>
      <a:folHlink>
        <a:srgbClr val="954F72"/>
      </a:folHlink>
    </a:clrScheme>
    <a:fontScheme name="模板专用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62D30"/>
    </a:accent1>
    <a:accent2>
      <a:srgbClr val="C2C2C2"/>
    </a:accent2>
    <a:accent3>
      <a:srgbClr val="E62D30"/>
    </a:accent3>
    <a:accent4>
      <a:srgbClr val="C2C2C2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62D30"/>
    </a:accent1>
    <a:accent2>
      <a:srgbClr val="C2C2C2"/>
    </a:accent2>
    <a:accent3>
      <a:srgbClr val="E62D30"/>
    </a:accent3>
    <a:accent4>
      <a:srgbClr val="C2C2C2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62D30"/>
    </a:accent1>
    <a:accent2>
      <a:srgbClr val="C2C2C2"/>
    </a:accent2>
    <a:accent3>
      <a:srgbClr val="E62D30"/>
    </a:accent3>
    <a:accent4>
      <a:srgbClr val="C2C2C2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1633</Words>
  <Application>WPS 演示</Application>
  <PresentationFormat>自定义</PresentationFormat>
  <Paragraphs>166</Paragraphs>
  <Slides>26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5" baseType="lpstr">
      <vt:lpstr>Arial</vt:lpstr>
      <vt:lpstr>宋体</vt:lpstr>
      <vt:lpstr>Wingdings</vt:lpstr>
      <vt:lpstr>张海山锐谐体</vt:lpstr>
      <vt:lpstr>微软雅黑</vt:lpstr>
      <vt:lpstr>Impact MT Std</vt:lpstr>
      <vt:lpstr>Calibri</vt:lpstr>
      <vt:lpstr>Gill Sans</vt:lpstr>
      <vt:lpstr>方正兰亭黑_GBK</vt:lpstr>
      <vt:lpstr>Lato Light</vt:lpstr>
      <vt:lpstr>Arial Unicode MS</vt:lpstr>
      <vt:lpstr>等线</vt:lpstr>
      <vt:lpstr>Bebas Neue</vt:lpstr>
      <vt:lpstr>时尚中黑简体</vt:lpstr>
      <vt:lpstr>Impact</vt:lpstr>
      <vt:lpstr>Gill Sans MT</vt:lpstr>
      <vt:lpstr>黑体</vt:lpstr>
      <vt:lpstr>Almonte Snow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黑色点线</dc:title>
  <dc:creator>第一PPT</dc:creator>
  <cp:keywords>www.1ppt.com</cp:keywords>
  <dc:description>www.1ppt.com</dc:description>
  <cp:lastModifiedBy>志豪哥哥</cp:lastModifiedBy>
  <cp:revision>97</cp:revision>
  <dcterms:created xsi:type="dcterms:W3CDTF">2016-04-15T12:42:00Z</dcterms:created>
  <dcterms:modified xsi:type="dcterms:W3CDTF">2018-06-06T10:02:41Z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